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9906000" cx="6858000"/>
  <p:notesSz cx="6858000" cy="9144000"/>
  <p:embeddedFontLst>
    <p:embeddedFont>
      <p:font typeface="Roboto Medium"/>
      <p:regular r:id="rId9"/>
      <p:bold r:id="rId10"/>
      <p:italic r:id="rId11"/>
      <p:boldItalic r:id="rId12"/>
    </p:embeddedFont>
    <p:embeddedFont>
      <p:font typeface="Roboto Light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20">
          <p15:clr>
            <a:srgbClr val="A4A3A4"/>
          </p15:clr>
        </p15:guide>
        <p15:guide id="2" pos="240">
          <p15:clr>
            <a:srgbClr val="A4A3A4"/>
          </p15:clr>
        </p15:guide>
        <p15:guide id="3" pos="4080">
          <p15:clr>
            <a:srgbClr val="A4A3A4"/>
          </p15:clr>
        </p15:guide>
        <p15:guide id="4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20" orient="horz"/>
        <p:guide pos="240"/>
        <p:guide pos="4080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Medium-italic.fntdata"/><Relationship Id="rId10" Type="http://schemas.openxmlformats.org/officeDocument/2006/relationships/font" Target="fonts/RobotoMedium-bold.fntdata"/><Relationship Id="rId13" Type="http://schemas.openxmlformats.org/officeDocument/2006/relationships/font" Target="fonts/RobotoLight-regular.fntdata"/><Relationship Id="rId12" Type="http://schemas.openxmlformats.org/officeDocument/2006/relationships/font" Target="fonts/RobotoMedium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RobotoMedium-regular.fntdata"/><Relationship Id="rId15" Type="http://schemas.openxmlformats.org/officeDocument/2006/relationships/font" Target="fonts/RobotoLight-italic.fntdata"/><Relationship Id="rId14" Type="http://schemas.openxmlformats.org/officeDocument/2006/relationships/font" Target="fonts/RobotoLight-bold.fntdata"/><Relationship Id="rId16" Type="http://schemas.openxmlformats.org/officeDocument/2006/relationships/font" Target="fonts/RobotoLight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2241550" y="685800"/>
            <a:ext cx="2374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8" name="Google Shape;188;p2:notes"/>
          <p:cNvSpPr/>
          <p:nvPr>
            <p:ph idx="2" type="sldImg"/>
          </p:nvPr>
        </p:nvSpPr>
        <p:spPr>
          <a:xfrm>
            <a:off x="2241550" y="685800"/>
            <a:ext cx="2374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8" name="Google Shape;248;p3:notes"/>
          <p:cNvSpPr/>
          <p:nvPr>
            <p:ph idx="2" type="sldImg"/>
          </p:nvPr>
        </p:nvSpPr>
        <p:spPr>
          <a:xfrm>
            <a:off x="2241550" y="685800"/>
            <a:ext cx="2374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0" y="0"/>
            <a:ext cx="6858001" cy="9906000"/>
            <a:chOff x="0" y="0"/>
            <a:chExt cx="6858001" cy="9906000"/>
          </a:xfrm>
        </p:grpSpPr>
        <p:sp>
          <p:nvSpPr>
            <p:cNvPr id="85" name="Google Shape;85;p13"/>
            <p:cNvSpPr/>
            <p:nvPr/>
          </p:nvSpPr>
          <p:spPr>
            <a:xfrm>
              <a:off x="0" y="0"/>
              <a:ext cx="6858000" cy="9906000"/>
            </a:xfrm>
            <a:prstGeom prst="rect">
              <a:avLst/>
            </a:prstGeom>
            <a:solidFill>
              <a:srgbClr val="3036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6" name="Google Shape;86;p13" title="AdobeStock_1218723521.png"/>
            <p:cNvPicPr preferRelativeResize="0"/>
            <p:nvPr/>
          </p:nvPicPr>
          <p:blipFill rotWithShape="1">
            <a:blip r:embed="rId3">
              <a:alphaModFix amt="28000"/>
            </a:blip>
            <a:srcRect b="0" l="5054" r="55396" t="0"/>
            <a:stretch/>
          </p:blipFill>
          <p:spPr>
            <a:xfrm>
              <a:off x="1" y="0"/>
              <a:ext cx="6858000" cy="9906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7" name="Google Shape;87;p13"/>
          <p:cNvSpPr txBox="1"/>
          <p:nvPr/>
        </p:nvSpPr>
        <p:spPr>
          <a:xfrm>
            <a:off x="353553" y="1392968"/>
            <a:ext cx="2477011" cy="11695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Avant de remplacer la carte PCB veuillez ajuster le code du panneau avec les interrupteurs (dip switch) en fonction du modèle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1584" y="934907"/>
            <a:ext cx="1972159" cy="23104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/>
          <p:nvPr/>
        </p:nvSpPr>
        <p:spPr>
          <a:xfrm>
            <a:off x="3268981" y="1441271"/>
            <a:ext cx="3589019" cy="1028298"/>
          </a:xfrm>
          <a:custGeom>
            <a:rect b="b" l="l" r="r" t="t"/>
            <a:pathLst>
              <a:path extrusionOk="0" h="1028298" w="3589019">
                <a:moveTo>
                  <a:pt x="514149" y="0"/>
                </a:moveTo>
                <a:lnTo>
                  <a:pt x="3589019" y="0"/>
                </a:lnTo>
                <a:lnTo>
                  <a:pt x="3589019" y="1028298"/>
                </a:lnTo>
                <a:lnTo>
                  <a:pt x="514149" y="1028298"/>
                </a:lnTo>
                <a:cubicBezTo>
                  <a:pt x="230192" y="1028298"/>
                  <a:pt x="0" y="798106"/>
                  <a:pt x="0" y="514149"/>
                </a:cubicBezTo>
                <a:cubicBezTo>
                  <a:pt x="0" y="230192"/>
                  <a:pt x="230192" y="0"/>
                  <a:pt x="514149" y="0"/>
                </a:cubicBezTo>
                <a:close/>
              </a:path>
            </a:pathLst>
          </a:cu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p13"/>
          <p:cNvPicPr preferRelativeResize="0"/>
          <p:nvPr/>
        </p:nvPicPr>
        <p:blipFill rotWithShape="1">
          <a:blip r:embed="rId5">
            <a:alphaModFix/>
          </a:blip>
          <a:srcRect b="0" l="15508" r="15508" t="0"/>
          <a:stretch/>
        </p:blipFill>
        <p:spPr>
          <a:xfrm>
            <a:off x="3330250" y="0"/>
            <a:ext cx="3028065" cy="2469569"/>
          </a:xfrm>
          <a:prstGeom prst="rect">
            <a:avLst/>
          </a:prstGeom>
          <a:noFill/>
          <a:ln>
            <a:noFill/>
          </a:ln>
          <a:effectLst>
            <a:outerShdw blurRad="254000" rotWithShape="0" algn="ctr">
              <a:srgbClr val="000000">
                <a:alpha val="20000"/>
              </a:srgbClr>
            </a:outerShdw>
          </a:effectLst>
        </p:spPr>
      </p:pic>
      <p:grpSp>
        <p:nvGrpSpPr>
          <p:cNvPr id="91" name="Google Shape;91;p13"/>
          <p:cNvGrpSpPr/>
          <p:nvPr/>
        </p:nvGrpSpPr>
        <p:grpSpPr>
          <a:xfrm>
            <a:off x="353554" y="3151675"/>
            <a:ext cx="5953391" cy="5606855"/>
            <a:chOff x="353554" y="3151675"/>
            <a:chExt cx="5953391" cy="5606855"/>
          </a:xfrm>
        </p:grpSpPr>
        <p:grpSp>
          <p:nvGrpSpPr>
            <p:cNvPr id="92" name="Google Shape;92;p13"/>
            <p:cNvGrpSpPr/>
            <p:nvPr/>
          </p:nvGrpSpPr>
          <p:grpSpPr>
            <a:xfrm>
              <a:off x="353554" y="3151675"/>
              <a:ext cx="5953391" cy="1176735"/>
              <a:chOff x="353554" y="3151675"/>
              <a:chExt cx="5953391" cy="1176735"/>
            </a:xfrm>
          </p:grpSpPr>
          <p:sp>
            <p:nvSpPr>
              <p:cNvPr id="93" name="Google Shape;93;p13"/>
              <p:cNvSpPr txBox="1"/>
              <p:nvPr/>
            </p:nvSpPr>
            <p:spPr>
              <a:xfrm>
                <a:off x="4854940" y="3477913"/>
                <a:ext cx="1452005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–fermer</a:t>
                </a:r>
                <a:endParaRPr/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–ouvert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13"/>
              <p:cNvSpPr txBox="1"/>
              <p:nvPr/>
            </p:nvSpPr>
            <p:spPr>
              <a:xfrm>
                <a:off x="353554" y="3693357"/>
                <a:ext cx="145200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InverECO 320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13"/>
              <p:cNvSpPr/>
              <p:nvPr/>
            </p:nvSpPr>
            <p:spPr>
              <a:xfrm>
                <a:off x="2134961" y="3151675"/>
                <a:ext cx="2390577" cy="1176735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13"/>
              <p:cNvSpPr txBox="1"/>
              <p:nvPr/>
            </p:nvSpPr>
            <p:spPr>
              <a:xfrm>
                <a:off x="2245787" y="3385224"/>
                <a:ext cx="440263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13"/>
              <p:cNvSpPr txBox="1"/>
              <p:nvPr/>
            </p:nvSpPr>
            <p:spPr>
              <a:xfrm>
                <a:off x="2245787" y="3774876"/>
                <a:ext cx="514082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8" name="Google Shape;98;p13"/>
              <p:cNvGrpSpPr/>
              <p:nvPr/>
            </p:nvGrpSpPr>
            <p:grpSpPr>
              <a:xfrm>
                <a:off x="2732619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99" name="Google Shape;99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" name="Google Shape;100;p13"/>
                <p:cNvSpPr/>
                <p:nvPr/>
              </p:nvSpPr>
              <p:spPr>
                <a:xfrm>
                  <a:off x="2914650" y="3841130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Google Shape;101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2" name="Google Shape;102;p13"/>
              <p:cNvGrpSpPr/>
              <p:nvPr/>
            </p:nvGrpSpPr>
            <p:grpSpPr>
              <a:xfrm>
                <a:off x="3123621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03" name="Google Shape;103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" name="Google Shape;104;p13"/>
                <p:cNvSpPr/>
                <p:nvPr/>
              </p:nvSpPr>
              <p:spPr>
                <a:xfrm>
                  <a:off x="2914650" y="3841130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105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6" name="Google Shape;106;p13"/>
              <p:cNvGrpSpPr/>
              <p:nvPr/>
            </p:nvGrpSpPr>
            <p:grpSpPr>
              <a:xfrm>
                <a:off x="3514623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07" name="Google Shape;107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" name="Google Shape;108;p13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" name="Google Shape;109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0" name="Google Shape;110;p13"/>
              <p:cNvGrpSpPr/>
              <p:nvPr/>
            </p:nvGrpSpPr>
            <p:grpSpPr>
              <a:xfrm>
                <a:off x="3905626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11" name="Google Shape;111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" name="Google Shape;112;p13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" name="Google Shape;113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14" name="Google Shape;114;p13"/>
              <p:cNvCxnSpPr/>
              <p:nvPr/>
            </p:nvCxnSpPr>
            <p:spPr>
              <a:xfrm>
                <a:off x="2335676" y="3693356"/>
                <a:ext cx="308464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115" name="Google Shape;115;p13"/>
            <p:cNvGrpSpPr/>
            <p:nvPr/>
          </p:nvGrpSpPr>
          <p:grpSpPr>
            <a:xfrm>
              <a:off x="353554" y="4668487"/>
              <a:ext cx="5953391" cy="1176735"/>
              <a:chOff x="353554" y="3151675"/>
              <a:chExt cx="5953391" cy="1176735"/>
            </a:xfrm>
          </p:grpSpPr>
          <p:sp>
            <p:nvSpPr>
              <p:cNvPr id="116" name="Google Shape;116;p13"/>
              <p:cNvSpPr txBox="1"/>
              <p:nvPr/>
            </p:nvSpPr>
            <p:spPr>
              <a:xfrm>
                <a:off x="4854940" y="3477913"/>
                <a:ext cx="1452005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DIN1 - ouvert</a:t>
                </a:r>
                <a:endParaRPr/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–ouvert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13"/>
              <p:cNvSpPr txBox="1"/>
              <p:nvPr/>
            </p:nvSpPr>
            <p:spPr>
              <a:xfrm>
                <a:off x="353554" y="3693357"/>
                <a:ext cx="145200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InverECO 400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18;p13"/>
              <p:cNvSpPr/>
              <p:nvPr/>
            </p:nvSpPr>
            <p:spPr>
              <a:xfrm>
                <a:off x="2134961" y="3151675"/>
                <a:ext cx="2390577" cy="1176735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13"/>
              <p:cNvSpPr txBox="1"/>
              <p:nvPr/>
            </p:nvSpPr>
            <p:spPr>
              <a:xfrm>
                <a:off x="2245787" y="3385224"/>
                <a:ext cx="440263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13"/>
              <p:cNvSpPr txBox="1"/>
              <p:nvPr/>
            </p:nvSpPr>
            <p:spPr>
              <a:xfrm>
                <a:off x="2245787" y="3774876"/>
                <a:ext cx="514082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1" name="Google Shape;121;p13"/>
              <p:cNvGrpSpPr/>
              <p:nvPr/>
            </p:nvGrpSpPr>
            <p:grpSpPr>
              <a:xfrm>
                <a:off x="2732619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22" name="Google Shape;122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" name="Google Shape;123;p13"/>
                <p:cNvSpPr/>
                <p:nvPr/>
              </p:nvSpPr>
              <p:spPr>
                <a:xfrm>
                  <a:off x="2914650" y="3841130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" name="Google Shape;124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5" name="Google Shape;125;p13"/>
              <p:cNvGrpSpPr/>
              <p:nvPr/>
            </p:nvGrpSpPr>
            <p:grpSpPr>
              <a:xfrm>
                <a:off x="3123621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26" name="Google Shape;126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" name="Google Shape;127;p13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" name="Google Shape;128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9" name="Google Shape;129;p13"/>
              <p:cNvGrpSpPr/>
              <p:nvPr/>
            </p:nvGrpSpPr>
            <p:grpSpPr>
              <a:xfrm>
                <a:off x="3514623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30" name="Google Shape;130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" name="Google Shape;131;p13"/>
                <p:cNvSpPr/>
                <p:nvPr/>
              </p:nvSpPr>
              <p:spPr>
                <a:xfrm>
                  <a:off x="2914650" y="3841130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132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3" name="Google Shape;133;p13"/>
              <p:cNvGrpSpPr/>
              <p:nvPr/>
            </p:nvGrpSpPr>
            <p:grpSpPr>
              <a:xfrm>
                <a:off x="3905626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34" name="Google Shape;134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" name="Google Shape;135;p13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" name="Google Shape;136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37" name="Google Shape;137;p13"/>
              <p:cNvCxnSpPr/>
              <p:nvPr/>
            </p:nvCxnSpPr>
            <p:spPr>
              <a:xfrm>
                <a:off x="2335676" y="3693356"/>
                <a:ext cx="308464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138" name="Google Shape;138;p13"/>
            <p:cNvGrpSpPr/>
            <p:nvPr/>
          </p:nvGrpSpPr>
          <p:grpSpPr>
            <a:xfrm>
              <a:off x="353554" y="6051028"/>
              <a:ext cx="5953391" cy="1176735"/>
              <a:chOff x="353554" y="3151675"/>
              <a:chExt cx="5953391" cy="1176735"/>
            </a:xfrm>
          </p:grpSpPr>
          <p:sp>
            <p:nvSpPr>
              <p:cNvPr id="139" name="Google Shape;139;p13"/>
              <p:cNvSpPr txBox="1"/>
              <p:nvPr/>
            </p:nvSpPr>
            <p:spPr>
              <a:xfrm>
                <a:off x="4854940" y="3477913"/>
                <a:ext cx="1452005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–fermer</a:t>
                </a:r>
                <a:endParaRPr/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–ouvert</a:t>
                </a:r>
                <a:endParaRPr b="0" i="0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13"/>
              <p:cNvSpPr txBox="1"/>
              <p:nvPr/>
            </p:nvSpPr>
            <p:spPr>
              <a:xfrm>
                <a:off x="353554" y="3693357"/>
                <a:ext cx="145200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InverECO 500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13"/>
              <p:cNvSpPr/>
              <p:nvPr/>
            </p:nvSpPr>
            <p:spPr>
              <a:xfrm>
                <a:off x="2134961" y="3151675"/>
                <a:ext cx="2390577" cy="1176735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13"/>
              <p:cNvSpPr txBox="1"/>
              <p:nvPr/>
            </p:nvSpPr>
            <p:spPr>
              <a:xfrm>
                <a:off x="2245787" y="3385224"/>
                <a:ext cx="440263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13"/>
              <p:cNvSpPr txBox="1"/>
              <p:nvPr/>
            </p:nvSpPr>
            <p:spPr>
              <a:xfrm>
                <a:off x="2245787" y="3774876"/>
                <a:ext cx="514082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4" name="Google Shape;144;p13"/>
              <p:cNvGrpSpPr/>
              <p:nvPr/>
            </p:nvGrpSpPr>
            <p:grpSpPr>
              <a:xfrm>
                <a:off x="2732619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45" name="Google Shape;145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" name="Google Shape;146;p13"/>
                <p:cNvSpPr/>
                <p:nvPr/>
              </p:nvSpPr>
              <p:spPr>
                <a:xfrm>
                  <a:off x="2914650" y="3841130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" name="Google Shape;147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8" name="Google Shape;148;p13"/>
              <p:cNvGrpSpPr/>
              <p:nvPr/>
            </p:nvGrpSpPr>
            <p:grpSpPr>
              <a:xfrm>
                <a:off x="3123621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49" name="Google Shape;149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150;p13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" name="Google Shape;151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2" name="Google Shape;152;p13"/>
              <p:cNvGrpSpPr/>
              <p:nvPr/>
            </p:nvGrpSpPr>
            <p:grpSpPr>
              <a:xfrm>
                <a:off x="3514623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53" name="Google Shape;153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" name="Google Shape;154;p13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5" name="Google Shape;155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6" name="Google Shape;156;p13"/>
              <p:cNvGrpSpPr/>
              <p:nvPr/>
            </p:nvGrpSpPr>
            <p:grpSpPr>
              <a:xfrm>
                <a:off x="3905626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57" name="Google Shape;157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" name="Google Shape;158;p13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9" name="Google Shape;159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60" name="Google Shape;160;p13"/>
              <p:cNvCxnSpPr/>
              <p:nvPr/>
            </p:nvCxnSpPr>
            <p:spPr>
              <a:xfrm>
                <a:off x="2335676" y="3693356"/>
                <a:ext cx="308464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161" name="Google Shape;161;p13"/>
            <p:cNvGrpSpPr/>
            <p:nvPr/>
          </p:nvGrpSpPr>
          <p:grpSpPr>
            <a:xfrm>
              <a:off x="353554" y="7581795"/>
              <a:ext cx="5953391" cy="1176735"/>
              <a:chOff x="353554" y="3151675"/>
              <a:chExt cx="5953391" cy="1176735"/>
            </a:xfrm>
          </p:grpSpPr>
          <p:sp>
            <p:nvSpPr>
              <p:cNvPr id="162" name="Google Shape;162;p13"/>
              <p:cNvSpPr txBox="1"/>
              <p:nvPr/>
            </p:nvSpPr>
            <p:spPr>
              <a:xfrm>
                <a:off x="4854940" y="3477913"/>
                <a:ext cx="1452005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–fermer</a:t>
                </a:r>
                <a:endParaRPr/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–ouvert</a:t>
                </a:r>
                <a:endParaRPr b="0" i="0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13"/>
              <p:cNvSpPr txBox="1"/>
              <p:nvPr/>
            </p:nvSpPr>
            <p:spPr>
              <a:xfrm>
                <a:off x="353554" y="3693357"/>
                <a:ext cx="145200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InverECO 660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13"/>
              <p:cNvSpPr/>
              <p:nvPr/>
            </p:nvSpPr>
            <p:spPr>
              <a:xfrm>
                <a:off x="2134961" y="3151675"/>
                <a:ext cx="2390577" cy="1176735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165;p13"/>
              <p:cNvSpPr txBox="1"/>
              <p:nvPr/>
            </p:nvSpPr>
            <p:spPr>
              <a:xfrm>
                <a:off x="2245787" y="3385224"/>
                <a:ext cx="440263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13"/>
              <p:cNvSpPr txBox="1"/>
              <p:nvPr/>
            </p:nvSpPr>
            <p:spPr>
              <a:xfrm>
                <a:off x="2245787" y="3774876"/>
                <a:ext cx="514082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67" name="Google Shape;167;p13"/>
              <p:cNvGrpSpPr/>
              <p:nvPr/>
            </p:nvGrpSpPr>
            <p:grpSpPr>
              <a:xfrm>
                <a:off x="2732619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68" name="Google Shape;168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9" name="Google Shape;169;p13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0" name="Google Shape;170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1" name="Google Shape;171;p13"/>
              <p:cNvGrpSpPr/>
              <p:nvPr/>
            </p:nvGrpSpPr>
            <p:grpSpPr>
              <a:xfrm>
                <a:off x="3123621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72" name="Google Shape;172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3" name="Google Shape;173;p13"/>
                <p:cNvSpPr/>
                <p:nvPr/>
              </p:nvSpPr>
              <p:spPr>
                <a:xfrm>
                  <a:off x="2914650" y="3841130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4" name="Google Shape;174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5" name="Google Shape;175;p13"/>
              <p:cNvGrpSpPr/>
              <p:nvPr/>
            </p:nvGrpSpPr>
            <p:grpSpPr>
              <a:xfrm>
                <a:off x="3514623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76" name="Google Shape;176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" name="Google Shape;177;p13"/>
                <p:cNvSpPr/>
                <p:nvPr/>
              </p:nvSpPr>
              <p:spPr>
                <a:xfrm>
                  <a:off x="2914650" y="3841130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" name="Google Shape;178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9" name="Google Shape;179;p13"/>
              <p:cNvGrpSpPr/>
              <p:nvPr/>
            </p:nvGrpSpPr>
            <p:grpSpPr>
              <a:xfrm>
                <a:off x="3905626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80" name="Google Shape;180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1" name="Google Shape;181;p13"/>
                <p:cNvSpPr/>
                <p:nvPr/>
              </p:nvSpPr>
              <p:spPr>
                <a:xfrm>
                  <a:off x="2914650" y="3841130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" name="Google Shape;182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83" name="Google Shape;183;p13"/>
              <p:cNvCxnSpPr/>
              <p:nvPr/>
            </p:nvCxnSpPr>
            <p:spPr>
              <a:xfrm>
                <a:off x="2335676" y="3693356"/>
                <a:ext cx="308464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</p:grpSp>
      <p:sp>
        <p:nvSpPr>
          <p:cNvPr id="184" name="Google Shape;184;p13"/>
          <p:cNvSpPr txBox="1"/>
          <p:nvPr/>
        </p:nvSpPr>
        <p:spPr>
          <a:xfrm>
            <a:off x="427732" y="9393583"/>
            <a:ext cx="5515868" cy="3385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Remarques: le dernier interrupteur doit être positionné sur 1 pour les unités de chauffage et de refroidissement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Remarques: le premier interrupteur doit être positionné sur 1 pour les unités à double ventilateur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3"/>
          <p:cNvSpPr/>
          <p:nvPr/>
        </p:nvSpPr>
        <p:spPr>
          <a:xfrm>
            <a:off x="370008" y="9443797"/>
            <a:ext cx="45719" cy="238125"/>
          </a:xfrm>
          <a:prstGeom prst="roundRect">
            <a:avLst>
              <a:gd fmla="val 50000" name="adj"/>
            </a:avLst>
          </a:pr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oogle Shape;190;p14"/>
          <p:cNvGrpSpPr/>
          <p:nvPr/>
        </p:nvGrpSpPr>
        <p:grpSpPr>
          <a:xfrm>
            <a:off x="0" y="0"/>
            <a:ext cx="6858001" cy="9906000"/>
            <a:chOff x="0" y="0"/>
            <a:chExt cx="6858001" cy="9906000"/>
          </a:xfrm>
        </p:grpSpPr>
        <p:sp>
          <p:nvSpPr>
            <p:cNvPr id="191" name="Google Shape;191;p14"/>
            <p:cNvSpPr/>
            <p:nvPr/>
          </p:nvSpPr>
          <p:spPr>
            <a:xfrm>
              <a:off x="0" y="0"/>
              <a:ext cx="6858000" cy="9906000"/>
            </a:xfrm>
            <a:prstGeom prst="rect">
              <a:avLst/>
            </a:prstGeom>
            <a:solidFill>
              <a:srgbClr val="3036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2" name="Google Shape;192;p14" title="AdobeStock_1218723521.png"/>
            <p:cNvPicPr preferRelativeResize="0"/>
            <p:nvPr/>
          </p:nvPicPr>
          <p:blipFill rotWithShape="1">
            <a:blip r:embed="rId3">
              <a:alphaModFix amt="28000"/>
            </a:blip>
            <a:srcRect b="0" l="5054" r="55396" t="0"/>
            <a:stretch/>
          </p:blipFill>
          <p:spPr>
            <a:xfrm>
              <a:off x="1" y="0"/>
              <a:ext cx="6858000" cy="9906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3" name="Google Shape;193;p14"/>
          <p:cNvSpPr txBox="1"/>
          <p:nvPr/>
        </p:nvSpPr>
        <p:spPr>
          <a:xfrm>
            <a:off x="353553" y="1392968"/>
            <a:ext cx="2487279" cy="11695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Avant de remplacer la carte PCB veuillez ajuster 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code du panneau avec les interrupteurs (dip switch) en fonction du modèle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4"/>
          <p:cNvSpPr/>
          <p:nvPr/>
        </p:nvSpPr>
        <p:spPr>
          <a:xfrm>
            <a:off x="3268981" y="1441271"/>
            <a:ext cx="3589019" cy="1028298"/>
          </a:xfrm>
          <a:custGeom>
            <a:rect b="b" l="l" r="r" t="t"/>
            <a:pathLst>
              <a:path extrusionOk="0" h="1028298" w="3589019">
                <a:moveTo>
                  <a:pt x="514149" y="0"/>
                </a:moveTo>
                <a:lnTo>
                  <a:pt x="3589019" y="0"/>
                </a:lnTo>
                <a:lnTo>
                  <a:pt x="3589019" y="1028298"/>
                </a:lnTo>
                <a:lnTo>
                  <a:pt x="514149" y="1028298"/>
                </a:lnTo>
                <a:cubicBezTo>
                  <a:pt x="230192" y="1028298"/>
                  <a:pt x="0" y="798106"/>
                  <a:pt x="0" y="514149"/>
                </a:cubicBezTo>
                <a:cubicBezTo>
                  <a:pt x="0" y="230192"/>
                  <a:pt x="230192" y="0"/>
                  <a:pt x="514149" y="0"/>
                </a:cubicBezTo>
                <a:close/>
              </a:path>
            </a:pathLst>
          </a:cu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4"/>
          <p:cNvSpPr txBox="1"/>
          <p:nvPr/>
        </p:nvSpPr>
        <p:spPr>
          <a:xfrm>
            <a:off x="427732" y="9393583"/>
            <a:ext cx="5515868" cy="3385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Remarques: le dernier interrupteur doit être positionné sur 1 pour les unités de chauffage et de refroidissement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Remarques: le premier interrupteur doit être positionné sur 1 pour les unités à double ventilateur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4"/>
          <p:cNvSpPr/>
          <p:nvPr/>
        </p:nvSpPr>
        <p:spPr>
          <a:xfrm>
            <a:off x="370008" y="9443797"/>
            <a:ext cx="45719" cy="238125"/>
          </a:xfrm>
          <a:prstGeom prst="roundRect">
            <a:avLst>
              <a:gd fmla="val 50000" name="adj"/>
            </a:avLst>
          </a:pr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" name="Google Shape;197;p14"/>
          <p:cNvGrpSpPr/>
          <p:nvPr/>
        </p:nvGrpSpPr>
        <p:grpSpPr>
          <a:xfrm>
            <a:off x="353554" y="3151675"/>
            <a:ext cx="5953391" cy="2693547"/>
            <a:chOff x="353554" y="3151675"/>
            <a:chExt cx="5953391" cy="2693547"/>
          </a:xfrm>
        </p:grpSpPr>
        <p:grpSp>
          <p:nvGrpSpPr>
            <p:cNvPr id="198" name="Google Shape;198;p14"/>
            <p:cNvGrpSpPr/>
            <p:nvPr/>
          </p:nvGrpSpPr>
          <p:grpSpPr>
            <a:xfrm>
              <a:off x="353554" y="3151675"/>
              <a:ext cx="5953391" cy="1176735"/>
              <a:chOff x="353554" y="3151675"/>
              <a:chExt cx="5953391" cy="1176735"/>
            </a:xfrm>
          </p:grpSpPr>
          <p:sp>
            <p:nvSpPr>
              <p:cNvPr id="199" name="Google Shape;199;p14"/>
              <p:cNvSpPr txBox="1"/>
              <p:nvPr/>
            </p:nvSpPr>
            <p:spPr>
              <a:xfrm>
                <a:off x="4854940" y="3462545"/>
                <a:ext cx="1452005" cy="49240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Ouvert DIN1 –</a:t>
                </a:r>
                <a:endParaRPr/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-US" sz="14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Ouvert</a:t>
                </a: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 AIN 8 -</a:t>
                </a:r>
                <a:endParaRPr b="0" i="0" sz="1400" u="none" cap="none" strike="noStrik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00" name="Google Shape;200;p14"/>
              <p:cNvSpPr txBox="1"/>
              <p:nvPr/>
            </p:nvSpPr>
            <p:spPr>
              <a:xfrm>
                <a:off x="353554" y="3693357"/>
                <a:ext cx="145200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InverELITE 900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14"/>
              <p:cNvSpPr/>
              <p:nvPr/>
            </p:nvSpPr>
            <p:spPr>
              <a:xfrm>
                <a:off x="2134961" y="3151675"/>
                <a:ext cx="2390577" cy="1176735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202;p14"/>
              <p:cNvSpPr txBox="1"/>
              <p:nvPr/>
            </p:nvSpPr>
            <p:spPr>
              <a:xfrm>
                <a:off x="2245787" y="3385224"/>
                <a:ext cx="440263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14"/>
              <p:cNvSpPr txBox="1"/>
              <p:nvPr/>
            </p:nvSpPr>
            <p:spPr>
              <a:xfrm>
                <a:off x="2245787" y="3774876"/>
                <a:ext cx="514082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04" name="Google Shape;204;p14"/>
              <p:cNvGrpSpPr/>
              <p:nvPr/>
            </p:nvGrpSpPr>
            <p:grpSpPr>
              <a:xfrm>
                <a:off x="2732619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05" name="Google Shape;205;p14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6" name="Google Shape;206;p14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7" name="Google Shape;207;p14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8" name="Google Shape;208;p14"/>
              <p:cNvGrpSpPr/>
              <p:nvPr/>
            </p:nvGrpSpPr>
            <p:grpSpPr>
              <a:xfrm>
                <a:off x="3123621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09" name="Google Shape;209;p14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0" name="Google Shape;210;p14"/>
                <p:cNvSpPr/>
                <p:nvPr/>
              </p:nvSpPr>
              <p:spPr>
                <a:xfrm>
                  <a:off x="2914650" y="3841130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1" name="Google Shape;211;p14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2" name="Google Shape;212;p14"/>
              <p:cNvGrpSpPr/>
              <p:nvPr/>
            </p:nvGrpSpPr>
            <p:grpSpPr>
              <a:xfrm>
                <a:off x="3514623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13" name="Google Shape;213;p14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" name="Google Shape;214;p14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" name="Google Shape;215;p14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6" name="Google Shape;216;p14"/>
              <p:cNvGrpSpPr/>
              <p:nvPr/>
            </p:nvGrpSpPr>
            <p:grpSpPr>
              <a:xfrm>
                <a:off x="3905626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17" name="Google Shape;217;p14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8" name="Google Shape;218;p14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" name="Google Shape;219;p14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220" name="Google Shape;220;p14"/>
              <p:cNvCxnSpPr/>
              <p:nvPr/>
            </p:nvCxnSpPr>
            <p:spPr>
              <a:xfrm>
                <a:off x="2335676" y="3693356"/>
                <a:ext cx="308464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221" name="Google Shape;221;p14"/>
            <p:cNvGrpSpPr/>
            <p:nvPr/>
          </p:nvGrpSpPr>
          <p:grpSpPr>
            <a:xfrm>
              <a:off x="353554" y="4668487"/>
              <a:ext cx="5953391" cy="1176735"/>
              <a:chOff x="353554" y="3151675"/>
              <a:chExt cx="5953391" cy="1176735"/>
            </a:xfrm>
          </p:grpSpPr>
          <p:sp>
            <p:nvSpPr>
              <p:cNvPr id="222" name="Google Shape;222;p14"/>
              <p:cNvSpPr txBox="1"/>
              <p:nvPr/>
            </p:nvSpPr>
            <p:spPr>
              <a:xfrm>
                <a:off x="4854940" y="3477913"/>
                <a:ext cx="1452005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– fermer</a:t>
                </a:r>
                <a:endParaRPr/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8 - ouvert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223;p14"/>
              <p:cNvSpPr txBox="1"/>
              <p:nvPr/>
            </p:nvSpPr>
            <p:spPr>
              <a:xfrm>
                <a:off x="353554" y="3693357"/>
                <a:ext cx="145200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InverELITE 1100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14"/>
              <p:cNvSpPr/>
              <p:nvPr/>
            </p:nvSpPr>
            <p:spPr>
              <a:xfrm>
                <a:off x="2134961" y="3151675"/>
                <a:ext cx="2390577" cy="1176735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14"/>
              <p:cNvSpPr txBox="1"/>
              <p:nvPr/>
            </p:nvSpPr>
            <p:spPr>
              <a:xfrm>
                <a:off x="2245787" y="3385224"/>
                <a:ext cx="440263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14"/>
              <p:cNvSpPr txBox="1"/>
              <p:nvPr/>
            </p:nvSpPr>
            <p:spPr>
              <a:xfrm>
                <a:off x="2245787" y="3774876"/>
                <a:ext cx="514082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27" name="Google Shape;227;p14"/>
              <p:cNvGrpSpPr/>
              <p:nvPr/>
            </p:nvGrpSpPr>
            <p:grpSpPr>
              <a:xfrm>
                <a:off x="2732619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28" name="Google Shape;228;p14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9" name="Google Shape;229;p14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0" name="Google Shape;230;p14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1" name="Google Shape;231;p14"/>
              <p:cNvGrpSpPr/>
              <p:nvPr/>
            </p:nvGrpSpPr>
            <p:grpSpPr>
              <a:xfrm>
                <a:off x="3123621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32" name="Google Shape;232;p14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3" name="Google Shape;233;p14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4" name="Google Shape;234;p14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5" name="Google Shape;235;p14"/>
              <p:cNvGrpSpPr/>
              <p:nvPr/>
            </p:nvGrpSpPr>
            <p:grpSpPr>
              <a:xfrm>
                <a:off x="3514623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36" name="Google Shape;236;p14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7" name="Google Shape;237;p14"/>
                <p:cNvSpPr/>
                <p:nvPr/>
              </p:nvSpPr>
              <p:spPr>
                <a:xfrm>
                  <a:off x="2914650" y="3841130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8" name="Google Shape;238;p14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9" name="Google Shape;239;p14"/>
              <p:cNvGrpSpPr/>
              <p:nvPr/>
            </p:nvGrpSpPr>
            <p:grpSpPr>
              <a:xfrm>
                <a:off x="3905626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40" name="Google Shape;240;p14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1" name="Google Shape;241;p14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" name="Google Shape;242;p14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243" name="Google Shape;243;p14"/>
              <p:cNvCxnSpPr/>
              <p:nvPr/>
            </p:nvCxnSpPr>
            <p:spPr>
              <a:xfrm>
                <a:off x="2335676" y="3693356"/>
                <a:ext cx="308464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</p:grpSp>
      <p:pic>
        <p:nvPicPr>
          <p:cNvPr id="244" name="Google Shape;24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4078" y="931027"/>
            <a:ext cx="2330398" cy="234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4"/>
          <p:cNvPicPr preferRelativeResize="0"/>
          <p:nvPr/>
        </p:nvPicPr>
        <p:blipFill rotWithShape="1">
          <a:blip r:embed="rId5">
            <a:alphaModFix/>
          </a:blip>
          <a:srcRect b="0" l="21967" r="24596" t="0"/>
          <a:stretch/>
        </p:blipFill>
        <p:spPr>
          <a:xfrm>
            <a:off x="3429001" y="-187750"/>
            <a:ext cx="2877947" cy="2885775"/>
          </a:xfrm>
          <a:prstGeom prst="rect">
            <a:avLst/>
          </a:prstGeom>
          <a:noFill/>
          <a:ln>
            <a:noFill/>
          </a:ln>
          <a:effectLst>
            <a:outerShdw blurRad="254000" rotWithShape="0" algn="ctr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" name="Google Shape;250;p15"/>
          <p:cNvGrpSpPr/>
          <p:nvPr/>
        </p:nvGrpSpPr>
        <p:grpSpPr>
          <a:xfrm>
            <a:off x="0" y="0"/>
            <a:ext cx="6858001" cy="9906000"/>
            <a:chOff x="0" y="0"/>
            <a:chExt cx="6858001" cy="9906000"/>
          </a:xfrm>
        </p:grpSpPr>
        <p:sp>
          <p:nvSpPr>
            <p:cNvPr id="251" name="Google Shape;251;p15"/>
            <p:cNvSpPr/>
            <p:nvPr/>
          </p:nvSpPr>
          <p:spPr>
            <a:xfrm>
              <a:off x="0" y="0"/>
              <a:ext cx="6858000" cy="9906000"/>
            </a:xfrm>
            <a:prstGeom prst="rect">
              <a:avLst/>
            </a:prstGeom>
            <a:solidFill>
              <a:srgbClr val="3036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2" name="Google Shape;252;p15" title="AdobeStock_1218723521.png"/>
            <p:cNvPicPr preferRelativeResize="0"/>
            <p:nvPr/>
          </p:nvPicPr>
          <p:blipFill rotWithShape="1">
            <a:blip r:embed="rId3">
              <a:alphaModFix amt="28000"/>
            </a:blip>
            <a:srcRect b="0" l="5054" r="55396" t="0"/>
            <a:stretch/>
          </p:blipFill>
          <p:spPr>
            <a:xfrm>
              <a:off x="1" y="0"/>
              <a:ext cx="6858000" cy="9906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3" name="Google Shape;253;p15"/>
          <p:cNvSpPr txBox="1"/>
          <p:nvPr/>
        </p:nvSpPr>
        <p:spPr>
          <a:xfrm>
            <a:off x="353553" y="1392968"/>
            <a:ext cx="2477011" cy="11695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Avant de remplacer la carte PCB veuillez ajuster le code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du panneau avec les interrupteurs (dip switch) en fonction du modèle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5"/>
          <p:cNvSpPr/>
          <p:nvPr/>
        </p:nvSpPr>
        <p:spPr>
          <a:xfrm>
            <a:off x="3268981" y="1441271"/>
            <a:ext cx="3589019" cy="1028298"/>
          </a:xfrm>
          <a:custGeom>
            <a:rect b="b" l="l" r="r" t="t"/>
            <a:pathLst>
              <a:path extrusionOk="0" h="1028298" w="3589019">
                <a:moveTo>
                  <a:pt x="514149" y="0"/>
                </a:moveTo>
                <a:lnTo>
                  <a:pt x="3589019" y="0"/>
                </a:lnTo>
                <a:lnTo>
                  <a:pt x="3589019" y="1028298"/>
                </a:lnTo>
                <a:lnTo>
                  <a:pt x="514149" y="1028298"/>
                </a:lnTo>
                <a:cubicBezTo>
                  <a:pt x="230192" y="1028298"/>
                  <a:pt x="0" y="798106"/>
                  <a:pt x="0" y="514149"/>
                </a:cubicBezTo>
                <a:cubicBezTo>
                  <a:pt x="0" y="230192"/>
                  <a:pt x="230192" y="0"/>
                  <a:pt x="514149" y="0"/>
                </a:cubicBezTo>
                <a:close/>
              </a:path>
            </a:pathLst>
          </a:cu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5" name="Google Shape;255;p15"/>
          <p:cNvGrpSpPr/>
          <p:nvPr/>
        </p:nvGrpSpPr>
        <p:grpSpPr>
          <a:xfrm>
            <a:off x="353554" y="3151675"/>
            <a:ext cx="5953391" cy="4076088"/>
            <a:chOff x="353554" y="3151675"/>
            <a:chExt cx="5953391" cy="4076088"/>
          </a:xfrm>
        </p:grpSpPr>
        <p:grpSp>
          <p:nvGrpSpPr>
            <p:cNvPr id="256" name="Google Shape;256;p15"/>
            <p:cNvGrpSpPr/>
            <p:nvPr/>
          </p:nvGrpSpPr>
          <p:grpSpPr>
            <a:xfrm>
              <a:off x="353554" y="3151675"/>
              <a:ext cx="5953391" cy="1176735"/>
              <a:chOff x="353554" y="3151675"/>
              <a:chExt cx="5953391" cy="1176735"/>
            </a:xfrm>
          </p:grpSpPr>
          <p:sp>
            <p:nvSpPr>
              <p:cNvPr id="257" name="Google Shape;257;p15"/>
              <p:cNvSpPr txBox="1"/>
              <p:nvPr/>
            </p:nvSpPr>
            <p:spPr>
              <a:xfrm>
                <a:off x="4854940" y="3477913"/>
                <a:ext cx="1452005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DIN1 - fermer</a:t>
                </a:r>
                <a:endParaRPr b="0" i="0" sz="1200" u="none" cap="none" strike="noStrik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8 - ouvert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" name="Google Shape;258;p15"/>
              <p:cNvSpPr txBox="1"/>
              <p:nvPr/>
            </p:nvSpPr>
            <p:spPr>
              <a:xfrm>
                <a:off x="353554" y="3693357"/>
                <a:ext cx="145200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InverTITAN 090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15"/>
              <p:cNvSpPr/>
              <p:nvPr/>
            </p:nvSpPr>
            <p:spPr>
              <a:xfrm>
                <a:off x="2134961" y="3151675"/>
                <a:ext cx="2390577" cy="1176735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" name="Google Shape;260;p15"/>
              <p:cNvSpPr txBox="1"/>
              <p:nvPr/>
            </p:nvSpPr>
            <p:spPr>
              <a:xfrm>
                <a:off x="2245787" y="3385224"/>
                <a:ext cx="440263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p15"/>
              <p:cNvSpPr txBox="1"/>
              <p:nvPr/>
            </p:nvSpPr>
            <p:spPr>
              <a:xfrm>
                <a:off x="2245787" y="3774876"/>
                <a:ext cx="514082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62" name="Google Shape;262;p15"/>
              <p:cNvGrpSpPr/>
              <p:nvPr/>
            </p:nvGrpSpPr>
            <p:grpSpPr>
              <a:xfrm>
                <a:off x="2732619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63" name="Google Shape;263;p15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4" name="Google Shape;264;p15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5" name="Google Shape;265;p15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66" name="Google Shape;266;p15"/>
              <p:cNvGrpSpPr/>
              <p:nvPr/>
            </p:nvGrpSpPr>
            <p:grpSpPr>
              <a:xfrm>
                <a:off x="3123621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67" name="Google Shape;267;p15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8" name="Google Shape;268;p15"/>
                <p:cNvSpPr/>
                <p:nvPr/>
              </p:nvSpPr>
              <p:spPr>
                <a:xfrm>
                  <a:off x="2914650" y="3841130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9" name="Google Shape;269;p15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0" name="Google Shape;270;p15"/>
              <p:cNvGrpSpPr/>
              <p:nvPr/>
            </p:nvGrpSpPr>
            <p:grpSpPr>
              <a:xfrm>
                <a:off x="3514623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71" name="Google Shape;271;p15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2" name="Google Shape;272;p15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3" name="Google Shape;273;p15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4" name="Google Shape;274;p15"/>
              <p:cNvGrpSpPr/>
              <p:nvPr/>
            </p:nvGrpSpPr>
            <p:grpSpPr>
              <a:xfrm>
                <a:off x="3905626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75" name="Google Shape;275;p15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" name="Google Shape;276;p15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" name="Google Shape;277;p15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278" name="Google Shape;278;p15"/>
              <p:cNvCxnSpPr/>
              <p:nvPr/>
            </p:nvCxnSpPr>
            <p:spPr>
              <a:xfrm>
                <a:off x="2335676" y="3693356"/>
                <a:ext cx="308464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279" name="Google Shape;279;p15"/>
            <p:cNvGrpSpPr/>
            <p:nvPr/>
          </p:nvGrpSpPr>
          <p:grpSpPr>
            <a:xfrm>
              <a:off x="353554" y="4668487"/>
              <a:ext cx="5953391" cy="1176735"/>
              <a:chOff x="353554" y="3151675"/>
              <a:chExt cx="5953391" cy="1176735"/>
            </a:xfrm>
          </p:grpSpPr>
          <p:sp>
            <p:nvSpPr>
              <p:cNvPr id="280" name="Google Shape;280;p15"/>
              <p:cNvSpPr txBox="1"/>
              <p:nvPr/>
            </p:nvSpPr>
            <p:spPr>
              <a:xfrm>
                <a:off x="4854940" y="3477913"/>
                <a:ext cx="1452005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DIN1 - ouvert</a:t>
                </a:r>
                <a:endParaRPr/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8 - ouvert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281;p15"/>
              <p:cNvSpPr txBox="1"/>
              <p:nvPr/>
            </p:nvSpPr>
            <p:spPr>
              <a:xfrm>
                <a:off x="353554" y="3693357"/>
                <a:ext cx="145200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InverTITAN 112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282;p15"/>
              <p:cNvSpPr/>
              <p:nvPr/>
            </p:nvSpPr>
            <p:spPr>
              <a:xfrm>
                <a:off x="2134961" y="3151675"/>
                <a:ext cx="2390577" cy="1176735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" name="Google Shape;283;p15"/>
              <p:cNvSpPr txBox="1"/>
              <p:nvPr/>
            </p:nvSpPr>
            <p:spPr>
              <a:xfrm>
                <a:off x="2245787" y="3385224"/>
                <a:ext cx="440263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284;p15"/>
              <p:cNvSpPr txBox="1"/>
              <p:nvPr/>
            </p:nvSpPr>
            <p:spPr>
              <a:xfrm>
                <a:off x="2245787" y="3774876"/>
                <a:ext cx="514082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85" name="Google Shape;285;p15"/>
              <p:cNvGrpSpPr/>
              <p:nvPr/>
            </p:nvGrpSpPr>
            <p:grpSpPr>
              <a:xfrm>
                <a:off x="2732619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86" name="Google Shape;286;p15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" name="Google Shape;287;p15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8" name="Google Shape;288;p15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89" name="Google Shape;289;p15"/>
              <p:cNvGrpSpPr/>
              <p:nvPr/>
            </p:nvGrpSpPr>
            <p:grpSpPr>
              <a:xfrm>
                <a:off x="3123621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90" name="Google Shape;290;p15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1" name="Google Shape;291;p15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2" name="Google Shape;292;p15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93" name="Google Shape;293;p15"/>
              <p:cNvGrpSpPr/>
              <p:nvPr/>
            </p:nvGrpSpPr>
            <p:grpSpPr>
              <a:xfrm>
                <a:off x="3514623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94" name="Google Shape;294;p15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5" name="Google Shape;295;p15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6" name="Google Shape;296;p15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97" name="Google Shape;297;p15"/>
              <p:cNvGrpSpPr/>
              <p:nvPr/>
            </p:nvGrpSpPr>
            <p:grpSpPr>
              <a:xfrm>
                <a:off x="3905626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98" name="Google Shape;298;p15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9" name="Google Shape;299;p15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0" name="Google Shape;300;p15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301" name="Google Shape;301;p15"/>
              <p:cNvCxnSpPr/>
              <p:nvPr/>
            </p:nvCxnSpPr>
            <p:spPr>
              <a:xfrm>
                <a:off x="2335676" y="3693356"/>
                <a:ext cx="308464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302" name="Google Shape;302;p15"/>
            <p:cNvGrpSpPr/>
            <p:nvPr/>
          </p:nvGrpSpPr>
          <p:grpSpPr>
            <a:xfrm>
              <a:off x="353554" y="6051028"/>
              <a:ext cx="5953391" cy="1176735"/>
              <a:chOff x="353554" y="3151675"/>
              <a:chExt cx="5953391" cy="1176735"/>
            </a:xfrm>
          </p:grpSpPr>
          <p:sp>
            <p:nvSpPr>
              <p:cNvPr id="303" name="Google Shape;303;p15"/>
              <p:cNvSpPr txBox="1"/>
              <p:nvPr/>
            </p:nvSpPr>
            <p:spPr>
              <a:xfrm>
                <a:off x="4854940" y="3477913"/>
                <a:ext cx="1452005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DIN1 - ouvert</a:t>
                </a:r>
                <a:endParaRPr/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8 - ouvert</a:t>
                </a:r>
                <a:endParaRPr b="0" i="0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" name="Google Shape;304;p15"/>
              <p:cNvSpPr txBox="1"/>
              <p:nvPr/>
            </p:nvSpPr>
            <p:spPr>
              <a:xfrm>
                <a:off x="353554" y="3693357"/>
                <a:ext cx="145200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InverTITAN 140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" name="Google Shape;305;p15"/>
              <p:cNvSpPr/>
              <p:nvPr/>
            </p:nvSpPr>
            <p:spPr>
              <a:xfrm>
                <a:off x="2134961" y="3151675"/>
                <a:ext cx="2390577" cy="1176735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15"/>
              <p:cNvSpPr txBox="1"/>
              <p:nvPr/>
            </p:nvSpPr>
            <p:spPr>
              <a:xfrm>
                <a:off x="2245787" y="3385224"/>
                <a:ext cx="440263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p15"/>
              <p:cNvSpPr txBox="1"/>
              <p:nvPr/>
            </p:nvSpPr>
            <p:spPr>
              <a:xfrm>
                <a:off x="2245787" y="3774876"/>
                <a:ext cx="514082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08" name="Google Shape;308;p15"/>
              <p:cNvGrpSpPr/>
              <p:nvPr/>
            </p:nvGrpSpPr>
            <p:grpSpPr>
              <a:xfrm>
                <a:off x="2732619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309" name="Google Shape;309;p15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0" name="Google Shape;310;p15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1" name="Google Shape;311;p15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12" name="Google Shape;312;p15"/>
              <p:cNvGrpSpPr/>
              <p:nvPr/>
            </p:nvGrpSpPr>
            <p:grpSpPr>
              <a:xfrm>
                <a:off x="3123621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313" name="Google Shape;313;p15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4" name="Google Shape;314;p15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5" name="Google Shape;315;p15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16" name="Google Shape;316;p15"/>
              <p:cNvGrpSpPr/>
              <p:nvPr/>
            </p:nvGrpSpPr>
            <p:grpSpPr>
              <a:xfrm>
                <a:off x="3514623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317" name="Google Shape;317;p15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8" name="Google Shape;318;p15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9" name="Google Shape;319;p15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20" name="Google Shape;320;p15"/>
              <p:cNvGrpSpPr/>
              <p:nvPr/>
            </p:nvGrpSpPr>
            <p:grpSpPr>
              <a:xfrm>
                <a:off x="3905626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321" name="Google Shape;321;p15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2" name="Google Shape;322;p15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" name="Google Shape;323;p15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324" name="Google Shape;324;p15"/>
              <p:cNvCxnSpPr/>
              <p:nvPr/>
            </p:nvCxnSpPr>
            <p:spPr>
              <a:xfrm>
                <a:off x="2335676" y="3693356"/>
                <a:ext cx="308464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</p:grpSp>
      <p:pic>
        <p:nvPicPr>
          <p:cNvPr id="325" name="Google Shape;32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1582" y="934907"/>
            <a:ext cx="2269219" cy="231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15"/>
          <p:cNvPicPr preferRelativeResize="0"/>
          <p:nvPr/>
        </p:nvPicPr>
        <p:blipFill rotWithShape="1">
          <a:blip r:embed="rId5">
            <a:alphaModFix/>
          </a:blip>
          <a:srcRect b="0" l="23368" r="24574" t="0"/>
          <a:stretch/>
        </p:blipFill>
        <p:spPr>
          <a:xfrm>
            <a:off x="3673351" y="-378950"/>
            <a:ext cx="2477025" cy="3176599"/>
          </a:xfrm>
          <a:prstGeom prst="rect">
            <a:avLst/>
          </a:prstGeom>
          <a:noFill/>
          <a:ln>
            <a:noFill/>
          </a:ln>
          <a:effectLst>
            <a:outerShdw blurRad="254000" rotWithShape="0" algn="ctr">
              <a:srgbClr val="000000">
                <a:alpha val="20000"/>
              </a:srgbClr>
            </a:outerShdw>
          </a:effectLst>
        </p:spPr>
      </p:pic>
      <p:sp>
        <p:nvSpPr>
          <p:cNvPr id="327" name="Google Shape;327;p15"/>
          <p:cNvSpPr txBox="1"/>
          <p:nvPr/>
        </p:nvSpPr>
        <p:spPr>
          <a:xfrm>
            <a:off x="427732" y="9393583"/>
            <a:ext cx="5515868" cy="3385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Remarques: le dernier interrupteur doit être positionné sur 1 pour les unités de chauffage et de refroidissement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Remarques: le premier interrupteur doit être positionné sur 1 pour les unités à double ventilateur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15"/>
          <p:cNvSpPr/>
          <p:nvPr/>
        </p:nvSpPr>
        <p:spPr>
          <a:xfrm>
            <a:off x="370008" y="9443797"/>
            <a:ext cx="45719" cy="238125"/>
          </a:xfrm>
          <a:prstGeom prst="roundRect">
            <a:avLst>
              <a:gd fmla="val 50000" name="adj"/>
            </a:avLst>
          </a:pr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15"/>
          <p:cNvSpPr txBox="1"/>
          <p:nvPr/>
        </p:nvSpPr>
        <p:spPr>
          <a:xfrm>
            <a:off x="353553" y="2627871"/>
            <a:ext cx="5414787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-US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Avant de remplacer la carte PC, veuillez ajuster le code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