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9906000" cx="6858000"/>
  <p:notesSz cx="6858000" cy="9144000"/>
  <p:embeddedFontLst>
    <p:embeddedFont>
      <p:font typeface="Roboto Medium"/>
      <p:regular r:id="rId9"/>
      <p:bold r:id="rId10"/>
      <p:italic r:id="rId11"/>
      <p:boldItalic r:id="rId12"/>
    </p:embeddedFont>
    <p:embeddedFont>
      <p:font typeface="Roboto Light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20">
          <p15:clr>
            <a:srgbClr val="A4A3A4"/>
          </p15:clr>
        </p15:guide>
        <p15:guide id="2" pos="240">
          <p15:clr>
            <a:srgbClr val="A4A3A4"/>
          </p15:clr>
        </p15:guide>
        <p15:guide id="3" pos="40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40"/>
        <p:guide pos="4080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Medium-italic.fntdata"/><Relationship Id="rId10" Type="http://schemas.openxmlformats.org/officeDocument/2006/relationships/font" Target="fonts/RobotoMedium-bold.fntdata"/><Relationship Id="rId13" Type="http://schemas.openxmlformats.org/officeDocument/2006/relationships/font" Target="fonts/RobotoLight-regular.fntdata"/><Relationship Id="rId12" Type="http://schemas.openxmlformats.org/officeDocument/2006/relationships/font" Target="fonts/RobotoMedium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obotoMedium-regular.fntdata"/><Relationship Id="rId15" Type="http://schemas.openxmlformats.org/officeDocument/2006/relationships/font" Target="fonts/RobotoLight-italic.fntdata"/><Relationship Id="rId14" Type="http://schemas.openxmlformats.org/officeDocument/2006/relationships/font" Target="fonts/RobotoLight-bold.fntdata"/><Relationship Id="rId16" Type="http://schemas.openxmlformats.org/officeDocument/2006/relationships/font" Target="fonts/RobotoLigh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2241550" y="685800"/>
            <a:ext cx="2374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8" name="Google Shape;188;p2:notes"/>
          <p:cNvSpPr/>
          <p:nvPr>
            <p:ph idx="2" type="sldImg"/>
          </p:nvPr>
        </p:nvSpPr>
        <p:spPr>
          <a:xfrm>
            <a:off x="2241550" y="685800"/>
            <a:ext cx="2374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8" name="Google Shape;248;p3:notes"/>
          <p:cNvSpPr/>
          <p:nvPr>
            <p:ph idx="2" type="sldImg"/>
          </p:nvPr>
        </p:nvSpPr>
        <p:spPr>
          <a:xfrm>
            <a:off x="2241550" y="685800"/>
            <a:ext cx="2374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0" y="0"/>
            <a:ext cx="6858001" cy="9906000"/>
            <a:chOff x="0" y="0"/>
            <a:chExt cx="6858001" cy="9906000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6" name="Google Shape;86;p13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6" t="0"/>
            <a:stretch/>
          </p:blipFill>
          <p:spPr>
            <a:xfrm>
              <a:off x="1" y="0"/>
              <a:ext cx="6858000" cy="990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" name="Google Shape;87;p13"/>
          <p:cNvSpPr txBox="1"/>
          <p:nvPr/>
        </p:nvSpPr>
        <p:spPr>
          <a:xfrm>
            <a:off x="353553" y="1392968"/>
            <a:ext cx="247701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 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584" y="934907"/>
            <a:ext cx="1972159" cy="23104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/>
          <p:nvPr/>
        </p:nvSpPr>
        <p:spPr>
          <a:xfrm>
            <a:off x="3268981" y="1441271"/>
            <a:ext cx="3589019" cy="1028298"/>
          </a:xfrm>
          <a:custGeom>
            <a:rect b="b" l="l" r="r" t="t"/>
            <a:pathLst>
              <a:path extrusionOk="0" h="1028298" w="3589019">
                <a:moveTo>
                  <a:pt x="514149" y="0"/>
                </a:moveTo>
                <a:lnTo>
                  <a:pt x="3589019" y="0"/>
                </a:lnTo>
                <a:lnTo>
                  <a:pt x="3589019" y="1028298"/>
                </a:lnTo>
                <a:lnTo>
                  <a:pt x="514149" y="1028298"/>
                </a:lnTo>
                <a:cubicBezTo>
                  <a:pt x="230192" y="1028298"/>
                  <a:pt x="0" y="798106"/>
                  <a:pt x="0" y="514149"/>
                </a:cubicBezTo>
                <a:cubicBezTo>
                  <a:pt x="0" y="230192"/>
                  <a:pt x="230192" y="0"/>
                  <a:pt x="514149" y="0"/>
                </a:cubicBez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5">
            <a:alphaModFix/>
          </a:blip>
          <a:srcRect b="0" l="15508" r="15508" t="0"/>
          <a:stretch/>
        </p:blipFill>
        <p:spPr>
          <a:xfrm>
            <a:off x="3330250" y="0"/>
            <a:ext cx="3028065" cy="2469569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  <p:sp>
        <p:nvSpPr>
          <p:cNvPr id="91" name="Google Shape;91;p13"/>
          <p:cNvSpPr txBox="1"/>
          <p:nvPr/>
        </p:nvSpPr>
        <p:spPr>
          <a:xfrm>
            <a:off x="427732" y="9393583"/>
            <a:ext cx="381704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370008" y="9443797"/>
            <a:ext cx="45719" cy="238125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3"/>
          <p:cNvGrpSpPr/>
          <p:nvPr/>
        </p:nvGrpSpPr>
        <p:grpSpPr>
          <a:xfrm>
            <a:off x="353554" y="3151675"/>
            <a:ext cx="5953391" cy="5606855"/>
            <a:chOff x="353554" y="3151675"/>
            <a:chExt cx="5953391" cy="5606855"/>
          </a:xfrm>
        </p:grpSpPr>
        <p:grpSp>
          <p:nvGrpSpPr>
            <p:cNvPr id="94" name="Google Shape;94;p13"/>
            <p:cNvGrpSpPr/>
            <p:nvPr/>
          </p:nvGrpSpPr>
          <p:grpSpPr>
            <a:xfrm>
              <a:off x="353554" y="3151675"/>
              <a:ext cx="5953391" cy="1176735"/>
              <a:chOff x="353554" y="3151675"/>
              <a:chExt cx="5953391" cy="1176735"/>
            </a:xfrm>
          </p:grpSpPr>
          <p:sp>
            <p:nvSpPr>
              <p:cNvPr id="95" name="Google Shape;95;p13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13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320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13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3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13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0" name="Google Shape;100;p13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01" name="Google Shape;101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102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103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4" name="Google Shape;104;p13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05" name="Google Shape;105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106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" name="Google Shape;108;p13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09" name="Google Shape;109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110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111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2" name="Google Shape;112;p13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13" name="Google Shape;113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14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16" name="Google Shape;116;p13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117" name="Google Shape;117;p13"/>
            <p:cNvGrpSpPr/>
            <p:nvPr/>
          </p:nvGrpSpPr>
          <p:grpSpPr>
            <a:xfrm>
              <a:off x="353554" y="4668487"/>
              <a:ext cx="5953391" cy="1176735"/>
              <a:chOff x="353554" y="3151675"/>
              <a:chExt cx="5953391" cy="1176735"/>
            </a:xfrm>
          </p:grpSpPr>
          <p:sp>
            <p:nvSpPr>
              <p:cNvPr id="118" name="Google Shape;118;p13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13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400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13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13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13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3" name="Google Shape;123;p13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24" name="Google Shape;124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125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126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7" name="Google Shape;127;p13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28" name="Google Shape;128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1" name="Google Shape;131;p13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32" name="Google Shape;132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134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" name="Google Shape;135;p13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36" name="Google Shape;136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137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138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9" name="Google Shape;139;p13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140" name="Google Shape;140;p13"/>
            <p:cNvGrpSpPr/>
            <p:nvPr/>
          </p:nvGrpSpPr>
          <p:grpSpPr>
            <a:xfrm>
              <a:off x="353554" y="6051028"/>
              <a:ext cx="5953391" cy="1176735"/>
              <a:chOff x="353554" y="3151675"/>
              <a:chExt cx="5953391" cy="1176735"/>
            </a:xfrm>
          </p:grpSpPr>
          <p:sp>
            <p:nvSpPr>
              <p:cNvPr id="141" name="Google Shape;141;p13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13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500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13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13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13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6" name="Google Shape;146;p13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47" name="Google Shape;147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148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149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0" name="Google Shape;150;p13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51" name="Google Shape;151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" name="Google Shape;152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153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4" name="Google Shape;154;p13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55" name="Google Shape;155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" name="Google Shape;156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157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8" name="Google Shape;158;p13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59" name="Google Shape;159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" name="Google Shape;160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" name="Google Shape;161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62" name="Google Shape;162;p13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163" name="Google Shape;163;p13"/>
            <p:cNvGrpSpPr/>
            <p:nvPr/>
          </p:nvGrpSpPr>
          <p:grpSpPr>
            <a:xfrm>
              <a:off x="353554" y="7581795"/>
              <a:ext cx="5953391" cy="1176735"/>
              <a:chOff x="353554" y="3151675"/>
              <a:chExt cx="5953391" cy="1176735"/>
            </a:xfrm>
          </p:grpSpPr>
          <p:sp>
            <p:nvSpPr>
              <p:cNvPr id="164" name="Google Shape;164;p13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13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InverECO 660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3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3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9" name="Google Shape;169;p13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70" name="Google Shape;170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171;p13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172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3" name="Google Shape;173;p13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74" name="Google Shape;174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7" name="Google Shape;177;p13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78" name="Google Shape;178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179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" name="Google Shape;180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1" name="Google Shape;181;p13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182" name="Google Shape;182;p13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" name="Google Shape;183;p13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" name="Google Shape;184;p13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85" name="Google Shape;185;p13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14"/>
          <p:cNvGrpSpPr/>
          <p:nvPr/>
        </p:nvGrpSpPr>
        <p:grpSpPr>
          <a:xfrm>
            <a:off x="0" y="0"/>
            <a:ext cx="6858001" cy="9906000"/>
            <a:chOff x="0" y="0"/>
            <a:chExt cx="6858001" cy="9906000"/>
          </a:xfrm>
        </p:grpSpPr>
        <p:sp>
          <p:nvSpPr>
            <p:cNvPr id="191" name="Google Shape;191;p14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2" name="Google Shape;192;p14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6" t="0"/>
            <a:stretch/>
          </p:blipFill>
          <p:spPr>
            <a:xfrm>
              <a:off x="1" y="0"/>
              <a:ext cx="6858000" cy="990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3" name="Google Shape;193;p14"/>
          <p:cNvSpPr txBox="1"/>
          <p:nvPr/>
        </p:nvSpPr>
        <p:spPr>
          <a:xfrm>
            <a:off x="353553" y="1392968"/>
            <a:ext cx="247701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4"/>
          <p:cNvSpPr/>
          <p:nvPr/>
        </p:nvSpPr>
        <p:spPr>
          <a:xfrm>
            <a:off x="3268981" y="1441271"/>
            <a:ext cx="3589019" cy="1028298"/>
          </a:xfrm>
          <a:custGeom>
            <a:rect b="b" l="l" r="r" t="t"/>
            <a:pathLst>
              <a:path extrusionOk="0" h="1028298" w="3589019">
                <a:moveTo>
                  <a:pt x="514149" y="0"/>
                </a:moveTo>
                <a:lnTo>
                  <a:pt x="3589019" y="0"/>
                </a:lnTo>
                <a:lnTo>
                  <a:pt x="3589019" y="1028298"/>
                </a:lnTo>
                <a:lnTo>
                  <a:pt x="514149" y="1028298"/>
                </a:lnTo>
                <a:cubicBezTo>
                  <a:pt x="230192" y="1028298"/>
                  <a:pt x="0" y="798106"/>
                  <a:pt x="0" y="514149"/>
                </a:cubicBezTo>
                <a:cubicBezTo>
                  <a:pt x="0" y="230192"/>
                  <a:pt x="230192" y="0"/>
                  <a:pt x="514149" y="0"/>
                </a:cubicBez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4"/>
          <p:cNvSpPr txBox="1"/>
          <p:nvPr/>
        </p:nvSpPr>
        <p:spPr>
          <a:xfrm>
            <a:off x="427732" y="9393583"/>
            <a:ext cx="381704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4"/>
          <p:cNvSpPr/>
          <p:nvPr/>
        </p:nvSpPr>
        <p:spPr>
          <a:xfrm>
            <a:off x="370008" y="9443797"/>
            <a:ext cx="45719" cy="238125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" name="Google Shape;197;p14"/>
          <p:cNvGrpSpPr/>
          <p:nvPr/>
        </p:nvGrpSpPr>
        <p:grpSpPr>
          <a:xfrm>
            <a:off x="353554" y="3151675"/>
            <a:ext cx="5953391" cy="2693547"/>
            <a:chOff x="353554" y="3151675"/>
            <a:chExt cx="5953391" cy="2693547"/>
          </a:xfrm>
        </p:grpSpPr>
        <p:grpSp>
          <p:nvGrpSpPr>
            <p:cNvPr id="198" name="Google Shape;198;p14"/>
            <p:cNvGrpSpPr/>
            <p:nvPr/>
          </p:nvGrpSpPr>
          <p:grpSpPr>
            <a:xfrm>
              <a:off x="353554" y="3151675"/>
              <a:ext cx="5953391" cy="1176735"/>
              <a:chOff x="353554" y="3151675"/>
              <a:chExt cx="5953391" cy="1176735"/>
            </a:xfrm>
          </p:grpSpPr>
          <p:sp>
            <p:nvSpPr>
              <p:cNvPr id="199" name="Google Shape;199;p14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14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InverELITE 900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14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14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14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4" name="Google Shape;204;p14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05" name="Google Shape;205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" name="Google Shape;206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" name="Google Shape;207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8" name="Google Shape;208;p14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09" name="Google Shape;209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" name="Google Shape;210;p14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211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2" name="Google Shape;212;p14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13" name="Google Shape;213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214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215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6" name="Google Shape;216;p14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17" name="Google Shape;217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218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219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20" name="Google Shape;220;p14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221" name="Google Shape;221;p14"/>
            <p:cNvGrpSpPr/>
            <p:nvPr/>
          </p:nvGrpSpPr>
          <p:grpSpPr>
            <a:xfrm>
              <a:off x="353554" y="4668487"/>
              <a:ext cx="5953391" cy="1176735"/>
              <a:chOff x="353554" y="3151675"/>
              <a:chExt cx="5953391" cy="1176735"/>
            </a:xfrm>
          </p:grpSpPr>
          <p:sp>
            <p:nvSpPr>
              <p:cNvPr id="222" name="Google Shape;222;p14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14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InverELITE 1100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14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14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14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7" name="Google Shape;227;p14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28" name="Google Shape;228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" name="Google Shape;229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230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1" name="Google Shape;231;p14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32" name="Google Shape;232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3" name="Google Shape;233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4" name="Google Shape;234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5" name="Google Shape;235;p14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36" name="Google Shape;236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" name="Google Shape;237;p14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238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9" name="Google Shape;239;p14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40" name="Google Shape;240;p14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14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14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43" name="Google Shape;243;p14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</p:grpSp>
      <p:pic>
        <p:nvPicPr>
          <p:cNvPr id="244" name="Google Shape;24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4078" y="931027"/>
            <a:ext cx="2330398" cy="234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4"/>
          <p:cNvPicPr preferRelativeResize="0"/>
          <p:nvPr/>
        </p:nvPicPr>
        <p:blipFill rotWithShape="1">
          <a:blip r:embed="rId5">
            <a:alphaModFix/>
          </a:blip>
          <a:srcRect b="0" l="21967" r="24596" t="0"/>
          <a:stretch/>
        </p:blipFill>
        <p:spPr>
          <a:xfrm>
            <a:off x="3429001" y="-187750"/>
            <a:ext cx="2877947" cy="2885775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5"/>
          <p:cNvGrpSpPr/>
          <p:nvPr/>
        </p:nvGrpSpPr>
        <p:grpSpPr>
          <a:xfrm>
            <a:off x="0" y="0"/>
            <a:ext cx="6858001" cy="9906000"/>
            <a:chOff x="0" y="0"/>
            <a:chExt cx="6858001" cy="9906000"/>
          </a:xfrm>
        </p:grpSpPr>
        <p:sp>
          <p:nvSpPr>
            <p:cNvPr id="251" name="Google Shape;251;p15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2" name="Google Shape;252;p15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6" t="0"/>
            <a:stretch/>
          </p:blipFill>
          <p:spPr>
            <a:xfrm>
              <a:off x="1" y="0"/>
              <a:ext cx="6858000" cy="990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3" name="Google Shape;253;p15"/>
          <p:cNvSpPr txBox="1"/>
          <p:nvPr/>
        </p:nvSpPr>
        <p:spPr>
          <a:xfrm>
            <a:off x="353553" y="1392968"/>
            <a:ext cx="247701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5"/>
          <p:cNvSpPr/>
          <p:nvPr/>
        </p:nvSpPr>
        <p:spPr>
          <a:xfrm>
            <a:off x="3268981" y="1441271"/>
            <a:ext cx="3589019" cy="1028298"/>
          </a:xfrm>
          <a:custGeom>
            <a:rect b="b" l="l" r="r" t="t"/>
            <a:pathLst>
              <a:path extrusionOk="0" h="1028298" w="3589019">
                <a:moveTo>
                  <a:pt x="514149" y="0"/>
                </a:moveTo>
                <a:lnTo>
                  <a:pt x="3589019" y="0"/>
                </a:lnTo>
                <a:lnTo>
                  <a:pt x="3589019" y="1028298"/>
                </a:lnTo>
                <a:lnTo>
                  <a:pt x="514149" y="1028298"/>
                </a:lnTo>
                <a:cubicBezTo>
                  <a:pt x="230192" y="1028298"/>
                  <a:pt x="0" y="798106"/>
                  <a:pt x="0" y="514149"/>
                </a:cubicBezTo>
                <a:cubicBezTo>
                  <a:pt x="0" y="230192"/>
                  <a:pt x="230192" y="0"/>
                  <a:pt x="514149" y="0"/>
                </a:cubicBez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5"/>
          <p:cNvSpPr txBox="1"/>
          <p:nvPr/>
        </p:nvSpPr>
        <p:spPr>
          <a:xfrm>
            <a:off x="427732" y="9393583"/>
            <a:ext cx="381704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370008" y="9443797"/>
            <a:ext cx="45719" cy="238125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7" name="Google Shape;257;p15"/>
          <p:cNvGrpSpPr/>
          <p:nvPr/>
        </p:nvGrpSpPr>
        <p:grpSpPr>
          <a:xfrm>
            <a:off x="353554" y="3151675"/>
            <a:ext cx="5953391" cy="4076088"/>
            <a:chOff x="353554" y="3151675"/>
            <a:chExt cx="5953391" cy="4076088"/>
          </a:xfrm>
        </p:grpSpPr>
        <p:grpSp>
          <p:nvGrpSpPr>
            <p:cNvPr id="258" name="Google Shape;258;p15"/>
            <p:cNvGrpSpPr/>
            <p:nvPr/>
          </p:nvGrpSpPr>
          <p:grpSpPr>
            <a:xfrm>
              <a:off x="353554" y="3151675"/>
              <a:ext cx="5953391" cy="1176735"/>
              <a:chOff x="353554" y="3151675"/>
              <a:chExt cx="5953391" cy="1176735"/>
            </a:xfrm>
          </p:grpSpPr>
          <p:sp>
            <p:nvSpPr>
              <p:cNvPr id="259" name="Google Shape;259;p15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15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InverTITAN 090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5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15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15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64" name="Google Shape;264;p15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65" name="Google Shape;265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266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7" name="Google Shape;267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68" name="Google Shape;268;p15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69" name="Google Shape;269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270;p15"/>
                <p:cNvSpPr/>
                <p:nvPr/>
              </p:nvSpPr>
              <p:spPr>
                <a:xfrm>
                  <a:off x="2914650" y="3841130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1" name="Google Shape;271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2" name="Google Shape;272;p15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73" name="Google Shape;273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" name="Google Shape;275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6" name="Google Shape;276;p15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77" name="Google Shape;277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278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" name="Google Shape;279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80" name="Google Shape;280;p15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281" name="Google Shape;281;p15"/>
            <p:cNvGrpSpPr/>
            <p:nvPr/>
          </p:nvGrpSpPr>
          <p:grpSpPr>
            <a:xfrm>
              <a:off x="353554" y="4668487"/>
              <a:ext cx="5953391" cy="1176735"/>
              <a:chOff x="353554" y="3151675"/>
              <a:chExt cx="5953391" cy="1176735"/>
            </a:xfrm>
          </p:grpSpPr>
          <p:sp>
            <p:nvSpPr>
              <p:cNvPr id="282" name="Google Shape;282;p15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15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InverTITAN 112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15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15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15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7" name="Google Shape;287;p15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88" name="Google Shape;288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290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1" name="Google Shape;291;p15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92" name="Google Shape;292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293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5" name="Google Shape;295;p15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296" name="Google Shape;296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297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9" name="Google Shape;299;p15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300" name="Google Shape;300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1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02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303" name="Google Shape;303;p15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grpSp>
          <p:nvGrpSpPr>
            <p:cNvPr id="304" name="Google Shape;304;p15"/>
            <p:cNvGrpSpPr/>
            <p:nvPr/>
          </p:nvGrpSpPr>
          <p:grpSpPr>
            <a:xfrm>
              <a:off x="353554" y="6051028"/>
              <a:ext cx="5953391" cy="1176735"/>
              <a:chOff x="353554" y="3151675"/>
              <a:chExt cx="5953391" cy="1176735"/>
            </a:xfrm>
          </p:grpSpPr>
          <p:sp>
            <p:nvSpPr>
              <p:cNvPr id="305" name="Google Shape;305;p15"/>
              <p:cNvSpPr txBox="1"/>
              <p:nvPr/>
            </p:nvSpPr>
            <p:spPr>
              <a:xfrm>
                <a:off x="4854940" y="3477913"/>
                <a:ext cx="1452005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DIN1 - Closed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AIN 8 - Open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15"/>
              <p:cNvSpPr txBox="1"/>
              <p:nvPr/>
            </p:nvSpPr>
            <p:spPr>
              <a:xfrm>
                <a:off x="353554" y="3693357"/>
                <a:ext cx="145200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InverTITAN 140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15"/>
              <p:cNvSpPr/>
              <p:nvPr/>
            </p:nvSpPr>
            <p:spPr>
              <a:xfrm>
                <a:off x="2134961" y="3151675"/>
                <a:ext cx="2390577" cy="1176735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5"/>
              <p:cNvSpPr txBox="1"/>
              <p:nvPr/>
            </p:nvSpPr>
            <p:spPr>
              <a:xfrm>
                <a:off x="2245787" y="3385224"/>
                <a:ext cx="440263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15"/>
              <p:cNvSpPr txBox="1"/>
              <p:nvPr/>
            </p:nvSpPr>
            <p:spPr>
              <a:xfrm>
                <a:off x="2245787" y="3774876"/>
                <a:ext cx="514082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0" name="Google Shape;310;p15"/>
              <p:cNvGrpSpPr/>
              <p:nvPr/>
            </p:nvGrpSpPr>
            <p:grpSpPr>
              <a:xfrm>
                <a:off x="2732619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311" name="Google Shape;311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4" name="Google Shape;314;p15"/>
              <p:cNvGrpSpPr/>
              <p:nvPr/>
            </p:nvGrpSpPr>
            <p:grpSpPr>
              <a:xfrm>
                <a:off x="3123621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315" name="Google Shape;315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16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17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8" name="Google Shape;318;p15"/>
              <p:cNvGrpSpPr/>
              <p:nvPr/>
            </p:nvGrpSpPr>
            <p:grpSpPr>
              <a:xfrm>
                <a:off x="3514623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319" name="Google Shape;319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21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2" name="Google Shape;322;p15"/>
              <p:cNvGrpSpPr/>
              <p:nvPr/>
            </p:nvGrpSpPr>
            <p:grpSpPr>
              <a:xfrm>
                <a:off x="3905626" y="3362019"/>
                <a:ext cx="440263" cy="873793"/>
                <a:chOff x="2806437" y="3436667"/>
                <a:chExt cx="440263" cy="873793"/>
              </a:xfrm>
            </p:grpSpPr>
            <p:sp>
              <p:nvSpPr>
                <p:cNvPr id="323" name="Google Shape;323;p15"/>
                <p:cNvSpPr/>
                <p:nvPr/>
              </p:nvSpPr>
              <p:spPr>
                <a:xfrm>
                  <a:off x="2914650" y="3436667"/>
                  <a:ext cx="223838" cy="62830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24;p15"/>
                <p:cNvSpPr/>
                <p:nvPr/>
              </p:nvSpPr>
              <p:spPr>
                <a:xfrm>
                  <a:off x="2914650" y="3436667"/>
                  <a:ext cx="223838" cy="223838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25;p15"/>
                <p:cNvSpPr txBox="1"/>
                <p:nvPr/>
              </p:nvSpPr>
              <p:spPr>
                <a:xfrm>
                  <a:off x="2806437" y="4095016"/>
                  <a:ext cx="44026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326" name="Google Shape;326;p15"/>
              <p:cNvCxnSpPr/>
              <p:nvPr/>
            </p:nvCxnSpPr>
            <p:spPr>
              <a:xfrm>
                <a:off x="2335676" y="3693356"/>
                <a:ext cx="308464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</p:grpSp>
      <p:pic>
        <p:nvPicPr>
          <p:cNvPr id="327" name="Google Shape;32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582" y="934907"/>
            <a:ext cx="2269219" cy="23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5"/>
          <p:cNvPicPr preferRelativeResize="0"/>
          <p:nvPr/>
        </p:nvPicPr>
        <p:blipFill rotWithShape="1">
          <a:blip r:embed="rId5">
            <a:alphaModFix/>
          </a:blip>
          <a:srcRect b="0" l="23368" r="24574" t="0"/>
          <a:stretch/>
        </p:blipFill>
        <p:spPr>
          <a:xfrm>
            <a:off x="3673351" y="-378950"/>
            <a:ext cx="2477025" cy="3176599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