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9906000" cx="6858000"/>
  <p:notesSz cx="6858000" cy="9144000"/>
  <p:embeddedFontLst>
    <p:embeddedFont>
      <p:font typeface="Roboto Medium"/>
      <p:regular r:id="rId12"/>
      <p:bold r:id="rId13"/>
      <p:italic r:id="rId14"/>
      <p:boldItalic r:id="rId15"/>
    </p:embeddedFont>
    <p:embeddedFont>
      <p:font typeface="Roboto Light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20">
          <p15:clr>
            <a:srgbClr val="A4A3A4"/>
          </p15:clr>
        </p15:guide>
        <p15:guide id="2" pos="240">
          <p15:clr>
            <a:srgbClr val="A4A3A4"/>
          </p15:clr>
        </p15:guide>
        <p15:guide id="3" pos="4080">
          <p15:clr>
            <a:srgbClr val="A4A3A4"/>
          </p15:clr>
        </p15:guide>
        <p15:guide id="4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20" orient="horz"/>
        <p:guide pos="240"/>
        <p:guide pos="4080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Medium-bold.fntdata"/><Relationship Id="rId12" Type="http://schemas.openxmlformats.org/officeDocument/2006/relationships/font" Target="fonts/RobotoMedium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Medium-boldItalic.fntdata"/><Relationship Id="rId14" Type="http://schemas.openxmlformats.org/officeDocument/2006/relationships/font" Target="fonts/RobotoMedium-italic.fntdata"/><Relationship Id="rId17" Type="http://schemas.openxmlformats.org/officeDocument/2006/relationships/font" Target="fonts/RobotoLight-bold.fntdata"/><Relationship Id="rId16" Type="http://schemas.openxmlformats.org/officeDocument/2006/relationships/font" Target="fonts/RobotoLight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obotoLight-boldItalic.fntdata"/><Relationship Id="rId6" Type="http://schemas.openxmlformats.org/officeDocument/2006/relationships/slide" Target="slides/slide1.xml"/><Relationship Id="rId18" Type="http://schemas.openxmlformats.org/officeDocument/2006/relationships/font" Target="fonts/RobotoLight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b6d243d0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g35b6d243d08_0_0:notes"/>
          <p:cNvSpPr/>
          <p:nvPr>
            <p:ph idx="2" type="sldImg"/>
          </p:nvPr>
        </p:nvSpPr>
        <p:spPr>
          <a:xfrm>
            <a:off x="2241550" y="685800"/>
            <a:ext cx="2374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b6d243d08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6" name="Google Shape;206;g35b6d243d08_0_123:notes"/>
          <p:cNvSpPr/>
          <p:nvPr>
            <p:ph idx="2" type="sldImg"/>
          </p:nvPr>
        </p:nvSpPr>
        <p:spPr>
          <a:xfrm>
            <a:off x="2241550" y="685800"/>
            <a:ext cx="2374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5b6d243d08_0_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2" name="Google Shape;332;g35b6d243d08_0_248:notes"/>
          <p:cNvSpPr/>
          <p:nvPr>
            <p:ph idx="2" type="sldImg"/>
          </p:nvPr>
        </p:nvSpPr>
        <p:spPr>
          <a:xfrm>
            <a:off x="2241550" y="685800"/>
            <a:ext cx="2374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5b6d243d08_0_5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02" name="Google Shape;602;g35b6d243d08_0_517:notes"/>
          <p:cNvSpPr/>
          <p:nvPr>
            <p:ph idx="2" type="sldImg"/>
          </p:nvPr>
        </p:nvSpPr>
        <p:spPr>
          <a:xfrm>
            <a:off x="2241550" y="685800"/>
            <a:ext cx="2374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2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g35b6d243d08_0_8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4" name="Google Shape;894;g35b6d243d08_0_808:notes"/>
          <p:cNvSpPr/>
          <p:nvPr>
            <p:ph idx="2" type="sldImg"/>
          </p:nvPr>
        </p:nvSpPr>
        <p:spPr>
          <a:xfrm>
            <a:off x="2241550" y="685800"/>
            <a:ext cx="2374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35b6d243d08_0_8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74" name="Google Shape;974;g35b6d243d08_0_887:notes"/>
          <p:cNvSpPr/>
          <p:nvPr>
            <p:ph idx="2" type="sldImg"/>
          </p:nvPr>
        </p:nvSpPr>
        <p:spPr>
          <a:xfrm>
            <a:off x="2241550" y="685800"/>
            <a:ext cx="23748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3.png"/><Relationship Id="rId6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0" y="0"/>
            <a:ext cx="6858000" cy="9906001"/>
            <a:chOff x="0" y="0"/>
            <a:chExt cx="6858000" cy="9906001"/>
          </a:xfrm>
        </p:grpSpPr>
        <p:sp>
          <p:nvSpPr>
            <p:cNvPr id="85" name="Google Shape;85;p13"/>
            <p:cNvSpPr/>
            <p:nvPr/>
          </p:nvSpPr>
          <p:spPr>
            <a:xfrm>
              <a:off x="0" y="0"/>
              <a:ext cx="6858000" cy="9906000"/>
            </a:xfrm>
            <a:prstGeom prst="rect">
              <a:avLst/>
            </a:prstGeom>
            <a:solidFill>
              <a:srgbClr val="3036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6" name="Google Shape;86;p13" title="AdobeStock_1218723521.png"/>
            <p:cNvPicPr preferRelativeResize="0"/>
            <p:nvPr/>
          </p:nvPicPr>
          <p:blipFill rotWithShape="1">
            <a:blip r:embed="rId3">
              <a:alphaModFix amt="28000"/>
            </a:blip>
            <a:srcRect b="0" l="5054" r="55394" t="0"/>
            <a:stretch/>
          </p:blipFill>
          <p:spPr>
            <a:xfrm>
              <a:off x="1" y="0"/>
              <a:ext cx="6857999" cy="9906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7" name="Google Shape;87;p13"/>
          <p:cNvSpPr txBox="1"/>
          <p:nvPr/>
        </p:nvSpPr>
        <p:spPr>
          <a:xfrm>
            <a:off x="3782263" y="1165737"/>
            <a:ext cx="24771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Before replacing the PC board, please adjust the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code of the Dip Switch panel according to the model.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427732" y="9393583"/>
            <a:ext cx="3816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last pin should be Switch on "1" for heating and cooling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first pin should be Switch on "1" for dual fan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370008" y="9443797"/>
            <a:ext cx="45600" cy="238200"/>
          </a:xfrm>
          <a:prstGeom prst="roundRect">
            <a:avLst>
              <a:gd fmla="val 50000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1" y="-26813"/>
            <a:ext cx="3566971" cy="2171255"/>
          </a:xfrm>
          <a:custGeom>
            <a:rect b="b" l="l" r="r" t="t"/>
            <a:pathLst>
              <a:path extrusionOk="0" h="2171255" w="3566971">
                <a:moveTo>
                  <a:pt x="0" y="0"/>
                </a:moveTo>
                <a:lnTo>
                  <a:pt x="3566971" y="0"/>
                </a:lnTo>
                <a:cubicBezTo>
                  <a:pt x="3566971" y="1199151"/>
                  <a:pt x="2594866" y="2171255"/>
                  <a:pt x="1395714" y="2171255"/>
                </a:cubicBezTo>
                <a:cubicBezTo>
                  <a:pt x="871085" y="2171255"/>
                  <a:pt x="389914" y="1985188"/>
                  <a:pt x="14593" y="1675446"/>
                </a:cubicBezTo>
                <a:lnTo>
                  <a:pt x="0" y="1662183"/>
                </a:lnTo>
                <a:close/>
              </a:path>
            </a:pathLst>
          </a:cu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61718" y="798338"/>
            <a:ext cx="1712788" cy="201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1017" y="339176"/>
            <a:ext cx="2780900" cy="2335494"/>
          </a:xfrm>
          <a:prstGeom prst="rect">
            <a:avLst/>
          </a:prstGeom>
          <a:noFill/>
          <a:ln>
            <a:noFill/>
          </a:ln>
          <a:effectLst>
            <a:outerShdw blurRad="254000" rotWithShape="0" algn="ctr">
              <a:srgbClr val="000000">
                <a:alpha val="20000"/>
              </a:srgbClr>
            </a:outerShdw>
          </a:effectLst>
        </p:spPr>
      </p:pic>
      <p:grpSp>
        <p:nvGrpSpPr>
          <p:cNvPr id="93" name="Google Shape;93;p13"/>
          <p:cNvGrpSpPr/>
          <p:nvPr/>
        </p:nvGrpSpPr>
        <p:grpSpPr>
          <a:xfrm>
            <a:off x="726402" y="2921001"/>
            <a:ext cx="3885258" cy="6068720"/>
            <a:chOff x="726402" y="2921001"/>
            <a:chExt cx="3885258" cy="6068720"/>
          </a:xfrm>
        </p:grpSpPr>
        <p:grpSp>
          <p:nvGrpSpPr>
            <p:cNvPr id="94" name="Google Shape;94;p13"/>
            <p:cNvGrpSpPr/>
            <p:nvPr/>
          </p:nvGrpSpPr>
          <p:grpSpPr>
            <a:xfrm>
              <a:off x="726402" y="2921001"/>
              <a:ext cx="3885258" cy="901000"/>
              <a:chOff x="-5102050" y="4253803"/>
              <a:chExt cx="3885258" cy="901000"/>
            </a:xfrm>
          </p:grpSpPr>
          <p:sp>
            <p:nvSpPr>
              <p:cNvPr id="95" name="Google Shape;95;p13"/>
              <p:cNvSpPr txBox="1"/>
              <p:nvPr/>
            </p:nvSpPr>
            <p:spPr>
              <a:xfrm>
                <a:off x="-5102050" y="4877903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SUME090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13"/>
              <p:cNvSpPr/>
              <p:nvPr/>
            </p:nvSpPr>
            <p:spPr>
              <a:xfrm>
                <a:off x="-3458692" y="4253803"/>
                <a:ext cx="22419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13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13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9" name="Google Shape;99;p13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100" name="Google Shape;100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101;p13"/>
                <p:cNvSpPr/>
                <p:nvPr/>
              </p:nvSpPr>
              <p:spPr>
                <a:xfrm>
                  <a:off x="2914650" y="3436668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102;p13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3" name="Google Shape;103;p13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104" name="Google Shape;104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105;p13"/>
                <p:cNvSpPr/>
                <p:nvPr/>
              </p:nvSpPr>
              <p:spPr>
                <a:xfrm>
                  <a:off x="2914650" y="3436668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106;p13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7" name="Google Shape;107;p13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108" name="Google Shape;108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109;p13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110;p13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11" name="Google Shape;111;p13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112" name="Google Shape;112;p13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113" name="Google Shape;113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" name="Google Shape;114;p13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115;p13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16" name="Google Shape;116;p13"/>
            <p:cNvGrpSpPr/>
            <p:nvPr/>
          </p:nvGrpSpPr>
          <p:grpSpPr>
            <a:xfrm>
              <a:off x="726402" y="4212931"/>
              <a:ext cx="3885258" cy="901000"/>
              <a:chOff x="-5102050" y="4253803"/>
              <a:chExt cx="3885258" cy="901000"/>
            </a:xfrm>
          </p:grpSpPr>
          <p:sp>
            <p:nvSpPr>
              <p:cNvPr id="117" name="Google Shape;117;p13"/>
              <p:cNvSpPr txBox="1"/>
              <p:nvPr/>
            </p:nvSpPr>
            <p:spPr>
              <a:xfrm>
                <a:off x="-5102050" y="4877903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SUME0130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13"/>
              <p:cNvSpPr/>
              <p:nvPr/>
            </p:nvSpPr>
            <p:spPr>
              <a:xfrm>
                <a:off x="-3458692" y="4253803"/>
                <a:ext cx="22419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13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13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1" name="Google Shape;121;p13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122" name="Google Shape;122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" name="Google Shape;123;p13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124;p13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5" name="Google Shape;125;p13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126" name="Google Shape;126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127;p13"/>
                <p:cNvSpPr/>
                <p:nvPr/>
              </p:nvSpPr>
              <p:spPr>
                <a:xfrm>
                  <a:off x="2914650" y="3436668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" name="Google Shape;128;p13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9" name="Google Shape;129;p13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130" name="Google Shape;130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" name="Google Shape;131;p13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132;p13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33" name="Google Shape;133;p13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134" name="Google Shape;134;p13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135" name="Google Shape;135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136;p13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" name="Google Shape;137;p13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38" name="Google Shape;138;p13"/>
            <p:cNvGrpSpPr/>
            <p:nvPr/>
          </p:nvGrpSpPr>
          <p:grpSpPr>
            <a:xfrm>
              <a:off x="726402" y="6796791"/>
              <a:ext cx="3885258" cy="901000"/>
              <a:chOff x="-5102050" y="4253803"/>
              <a:chExt cx="3885258" cy="901000"/>
            </a:xfrm>
          </p:grpSpPr>
          <p:sp>
            <p:nvSpPr>
              <p:cNvPr id="139" name="Google Shape;139;p13"/>
              <p:cNvSpPr txBox="1"/>
              <p:nvPr/>
            </p:nvSpPr>
            <p:spPr>
              <a:xfrm>
                <a:off x="-5102050" y="4877903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SUME0200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13"/>
              <p:cNvSpPr/>
              <p:nvPr/>
            </p:nvSpPr>
            <p:spPr>
              <a:xfrm>
                <a:off x="-3458692" y="4253803"/>
                <a:ext cx="22419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13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13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3" name="Google Shape;143;p13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144" name="Google Shape;144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145;p13"/>
                <p:cNvSpPr/>
                <p:nvPr/>
              </p:nvSpPr>
              <p:spPr>
                <a:xfrm>
                  <a:off x="2914650" y="3436668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146;p13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7" name="Google Shape;147;p13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148" name="Google Shape;148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149;p13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150;p13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1" name="Google Shape;151;p13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152" name="Google Shape;152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153;p13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154;p13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55" name="Google Shape;155;p13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156" name="Google Shape;156;p13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157" name="Google Shape;157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" name="Google Shape;158;p13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" name="Google Shape;159;p13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60" name="Google Shape;160;p13"/>
            <p:cNvGrpSpPr/>
            <p:nvPr/>
          </p:nvGrpSpPr>
          <p:grpSpPr>
            <a:xfrm>
              <a:off x="726402" y="8088721"/>
              <a:ext cx="3885258" cy="901000"/>
              <a:chOff x="-5102050" y="4253803"/>
              <a:chExt cx="3885258" cy="901000"/>
            </a:xfrm>
          </p:grpSpPr>
          <p:sp>
            <p:nvSpPr>
              <p:cNvPr id="161" name="Google Shape;161;p13"/>
              <p:cNvSpPr txBox="1"/>
              <p:nvPr/>
            </p:nvSpPr>
            <p:spPr>
              <a:xfrm>
                <a:off x="-5102050" y="4877903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SUME0240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13"/>
              <p:cNvSpPr/>
              <p:nvPr/>
            </p:nvSpPr>
            <p:spPr>
              <a:xfrm>
                <a:off x="-3458692" y="4253803"/>
                <a:ext cx="22419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13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13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5" name="Google Shape;165;p13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166" name="Google Shape;166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7" name="Google Shape;167;p13"/>
                <p:cNvSpPr/>
                <p:nvPr/>
              </p:nvSpPr>
              <p:spPr>
                <a:xfrm>
                  <a:off x="2914650" y="3436668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8" name="Google Shape;168;p13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9" name="Google Shape;169;p13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170" name="Google Shape;170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" name="Google Shape;171;p13"/>
                <p:cNvSpPr/>
                <p:nvPr/>
              </p:nvSpPr>
              <p:spPr>
                <a:xfrm>
                  <a:off x="2914650" y="3436668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" name="Google Shape;172;p13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3" name="Google Shape;173;p13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174" name="Google Shape;174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" name="Google Shape;175;p13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176;p13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77" name="Google Shape;177;p13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178" name="Google Shape;178;p13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179" name="Google Shape;179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0" name="Google Shape;180;p13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" name="Google Shape;181;p13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82" name="Google Shape;182;p13"/>
            <p:cNvGrpSpPr/>
            <p:nvPr/>
          </p:nvGrpSpPr>
          <p:grpSpPr>
            <a:xfrm>
              <a:off x="726402" y="5504861"/>
              <a:ext cx="3885258" cy="901000"/>
              <a:chOff x="-5102050" y="4253803"/>
              <a:chExt cx="3885258" cy="901000"/>
            </a:xfrm>
          </p:grpSpPr>
          <p:sp>
            <p:nvSpPr>
              <p:cNvPr id="183" name="Google Shape;183;p13"/>
              <p:cNvSpPr txBox="1"/>
              <p:nvPr/>
            </p:nvSpPr>
            <p:spPr>
              <a:xfrm>
                <a:off x="-5102050" y="4877903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SUME0160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13"/>
              <p:cNvSpPr/>
              <p:nvPr/>
            </p:nvSpPr>
            <p:spPr>
              <a:xfrm>
                <a:off x="-3458692" y="4253803"/>
                <a:ext cx="22419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13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13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87" name="Google Shape;187;p13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188" name="Google Shape;188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" name="Google Shape;189;p13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" name="Google Shape;190;p13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1" name="Google Shape;191;p13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192" name="Google Shape;192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" name="Google Shape;193;p13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" name="Google Shape;194;p13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5" name="Google Shape;195;p13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196" name="Google Shape;196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" name="Google Shape;197;p13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8" name="Google Shape;198;p13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99" name="Google Shape;199;p13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200" name="Google Shape;200;p13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201" name="Google Shape;201;p13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" name="Google Shape;202;p13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" name="Google Shape;203;p13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oogle Shape;208;p14"/>
          <p:cNvGrpSpPr/>
          <p:nvPr/>
        </p:nvGrpSpPr>
        <p:grpSpPr>
          <a:xfrm>
            <a:off x="0" y="0"/>
            <a:ext cx="6858000" cy="9906001"/>
            <a:chOff x="0" y="0"/>
            <a:chExt cx="6858000" cy="9906001"/>
          </a:xfrm>
        </p:grpSpPr>
        <p:sp>
          <p:nvSpPr>
            <p:cNvPr id="209" name="Google Shape;209;p14"/>
            <p:cNvSpPr/>
            <p:nvPr/>
          </p:nvSpPr>
          <p:spPr>
            <a:xfrm>
              <a:off x="0" y="0"/>
              <a:ext cx="6858000" cy="9906000"/>
            </a:xfrm>
            <a:prstGeom prst="rect">
              <a:avLst/>
            </a:prstGeom>
            <a:solidFill>
              <a:srgbClr val="3036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10" name="Google Shape;210;p14" title="AdobeStock_1218723521.png"/>
            <p:cNvPicPr preferRelativeResize="0"/>
            <p:nvPr/>
          </p:nvPicPr>
          <p:blipFill rotWithShape="1">
            <a:blip r:embed="rId3">
              <a:alphaModFix amt="28000"/>
            </a:blip>
            <a:srcRect b="0" l="5054" r="55394" t="0"/>
            <a:stretch/>
          </p:blipFill>
          <p:spPr>
            <a:xfrm>
              <a:off x="1" y="0"/>
              <a:ext cx="6857999" cy="9906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" name="Google Shape;211;p14"/>
          <p:cNvSpPr txBox="1"/>
          <p:nvPr/>
        </p:nvSpPr>
        <p:spPr>
          <a:xfrm>
            <a:off x="3782263" y="1165737"/>
            <a:ext cx="24771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Before replacing the PC board, please adjust the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code of the Dip Switch panel according to the model.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4"/>
          <p:cNvSpPr txBox="1"/>
          <p:nvPr/>
        </p:nvSpPr>
        <p:spPr>
          <a:xfrm>
            <a:off x="427732" y="9393583"/>
            <a:ext cx="3816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last pin should be Switch on "1" for heating and cooling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first pin should be Switch on "1" for dual fan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4"/>
          <p:cNvSpPr/>
          <p:nvPr/>
        </p:nvSpPr>
        <p:spPr>
          <a:xfrm>
            <a:off x="370008" y="9443797"/>
            <a:ext cx="45600" cy="238200"/>
          </a:xfrm>
          <a:prstGeom prst="roundRect">
            <a:avLst>
              <a:gd fmla="val 50000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4"/>
          <p:cNvSpPr/>
          <p:nvPr/>
        </p:nvSpPr>
        <p:spPr>
          <a:xfrm>
            <a:off x="1" y="-26813"/>
            <a:ext cx="3566971" cy="2171255"/>
          </a:xfrm>
          <a:custGeom>
            <a:rect b="b" l="l" r="r" t="t"/>
            <a:pathLst>
              <a:path extrusionOk="0" h="2171255" w="3566971">
                <a:moveTo>
                  <a:pt x="0" y="0"/>
                </a:moveTo>
                <a:lnTo>
                  <a:pt x="3566971" y="0"/>
                </a:lnTo>
                <a:cubicBezTo>
                  <a:pt x="3566971" y="1199151"/>
                  <a:pt x="2594866" y="2171255"/>
                  <a:pt x="1395714" y="2171255"/>
                </a:cubicBezTo>
                <a:cubicBezTo>
                  <a:pt x="871085" y="2171255"/>
                  <a:pt x="389914" y="1985188"/>
                  <a:pt x="14593" y="1675446"/>
                </a:cubicBezTo>
                <a:lnTo>
                  <a:pt x="0" y="1662183"/>
                </a:lnTo>
                <a:close/>
              </a:path>
            </a:pathLst>
          </a:cu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Google Shape;21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61719" y="725947"/>
            <a:ext cx="2542257" cy="2627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6" name="Google Shape;216;p14"/>
          <p:cNvGrpSpPr/>
          <p:nvPr/>
        </p:nvGrpSpPr>
        <p:grpSpPr>
          <a:xfrm>
            <a:off x="-71551" y="89255"/>
            <a:ext cx="3817013" cy="2694160"/>
            <a:chOff x="0" y="265767"/>
            <a:chExt cx="3566969" cy="2517671"/>
          </a:xfrm>
        </p:grpSpPr>
        <p:pic>
          <p:nvPicPr>
            <p:cNvPr id="217" name="Google Shape;217;p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265767"/>
              <a:ext cx="3566969" cy="2517671"/>
            </a:xfrm>
            <a:prstGeom prst="rect">
              <a:avLst/>
            </a:prstGeom>
            <a:noFill/>
            <a:ln>
              <a:noFill/>
            </a:ln>
            <a:effectLst>
              <a:outerShdw blurRad="254000" rotWithShape="0" algn="ctr">
                <a:srgbClr val="000000">
                  <a:alpha val="20000"/>
                </a:srgbClr>
              </a:outerShdw>
            </a:effectLst>
          </p:spPr>
        </p:pic>
        <p:pic>
          <p:nvPicPr>
            <p:cNvPr id="218" name="Google Shape;218;p14"/>
            <p:cNvPicPr preferRelativeResize="0"/>
            <p:nvPr/>
          </p:nvPicPr>
          <p:blipFill rotWithShape="1">
            <a:blip r:embed="rId6">
              <a:alphaModFix/>
            </a:blip>
            <a:srcRect b="20363" l="20740" r="22915" t="0"/>
            <a:stretch/>
          </p:blipFill>
          <p:spPr>
            <a:xfrm>
              <a:off x="739774" y="265767"/>
              <a:ext cx="2009775" cy="2004991"/>
            </a:xfrm>
            <a:prstGeom prst="rect">
              <a:avLst/>
            </a:prstGeom>
            <a:noFill/>
            <a:ln>
              <a:noFill/>
            </a:ln>
            <a:effectLst>
              <a:outerShdw blurRad="254000" rotWithShape="0" algn="ctr">
                <a:srgbClr val="000000">
                  <a:alpha val="20000"/>
                </a:srgbClr>
              </a:outerShdw>
            </a:effectLst>
          </p:spPr>
        </p:pic>
      </p:grpSp>
      <p:grpSp>
        <p:nvGrpSpPr>
          <p:cNvPr id="219" name="Google Shape;219;p14"/>
          <p:cNvGrpSpPr/>
          <p:nvPr/>
        </p:nvGrpSpPr>
        <p:grpSpPr>
          <a:xfrm>
            <a:off x="726402" y="2921001"/>
            <a:ext cx="3885258" cy="6068720"/>
            <a:chOff x="726402" y="2921001"/>
            <a:chExt cx="3885258" cy="6068720"/>
          </a:xfrm>
        </p:grpSpPr>
        <p:grpSp>
          <p:nvGrpSpPr>
            <p:cNvPr id="220" name="Google Shape;220;p14"/>
            <p:cNvGrpSpPr/>
            <p:nvPr/>
          </p:nvGrpSpPr>
          <p:grpSpPr>
            <a:xfrm>
              <a:off x="726402" y="2921001"/>
              <a:ext cx="3885258" cy="901000"/>
              <a:chOff x="-5102050" y="4253803"/>
              <a:chExt cx="3885258" cy="901000"/>
            </a:xfrm>
          </p:grpSpPr>
          <p:sp>
            <p:nvSpPr>
              <p:cNvPr id="221" name="Google Shape;221;p14"/>
              <p:cNvSpPr txBox="1"/>
              <p:nvPr/>
            </p:nvSpPr>
            <p:spPr>
              <a:xfrm>
                <a:off x="-5102050" y="4877903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ES110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14"/>
              <p:cNvSpPr/>
              <p:nvPr/>
            </p:nvSpPr>
            <p:spPr>
              <a:xfrm>
                <a:off x="-3458692" y="4253803"/>
                <a:ext cx="22419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23;p14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14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25" name="Google Shape;225;p14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226" name="Google Shape;226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7" name="Google Shape;227;p14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8" name="Google Shape;228;p14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9" name="Google Shape;229;p14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230" name="Google Shape;230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" name="Google Shape;231;p14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2" name="Google Shape;232;p14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3" name="Google Shape;233;p14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234" name="Google Shape;234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5" name="Google Shape;235;p14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6" name="Google Shape;236;p14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237" name="Google Shape;237;p14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238" name="Google Shape;238;p14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239" name="Google Shape;239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0" name="Google Shape;240;p14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" name="Google Shape;241;p14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42" name="Google Shape;242;p14"/>
            <p:cNvGrpSpPr/>
            <p:nvPr/>
          </p:nvGrpSpPr>
          <p:grpSpPr>
            <a:xfrm>
              <a:off x="726402" y="4212931"/>
              <a:ext cx="3885258" cy="901000"/>
              <a:chOff x="-5102050" y="4253803"/>
              <a:chExt cx="3885258" cy="901000"/>
            </a:xfrm>
          </p:grpSpPr>
          <p:sp>
            <p:nvSpPr>
              <p:cNvPr id="243" name="Google Shape;243;p14"/>
              <p:cNvSpPr txBox="1"/>
              <p:nvPr/>
            </p:nvSpPr>
            <p:spPr>
              <a:xfrm>
                <a:off x="-5102050" y="4877903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ES130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14"/>
              <p:cNvSpPr/>
              <p:nvPr/>
            </p:nvSpPr>
            <p:spPr>
              <a:xfrm>
                <a:off x="-3458692" y="4253803"/>
                <a:ext cx="22419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14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14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47" name="Google Shape;247;p14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248" name="Google Shape;248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9" name="Google Shape;249;p14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" name="Google Shape;250;p14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1" name="Google Shape;251;p14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252" name="Google Shape;252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" name="Google Shape;253;p14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" name="Google Shape;254;p14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5" name="Google Shape;255;p14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256" name="Google Shape;256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" name="Google Shape;257;p14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" name="Google Shape;258;p14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259" name="Google Shape;259;p14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260" name="Google Shape;260;p14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261" name="Google Shape;261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2" name="Google Shape;262;p14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3" name="Google Shape;263;p14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64" name="Google Shape;264;p14"/>
            <p:cNvGrpSpPr/>
            <p:nvPr/>
          </p:nvGrpSpPr>
          <p:grpSpPr>
            <a:xfrm>
              <a:off x="726402" y="5504861"/>
              <a:ext cx="3885258" cy="901000"/>
              <a:chOff x="-5102050" y="4253803"/>
              <a:chExt cx="3885258" cy="901000"/>
            </a:xfrm>
          </p:grpSpPr>
          <p:sp>
            <p:nvSpPr>
              <p:cNvPr id="265" name="Google Shape;265;p14"/>
              <p:cNvSpPr txBox="1"/>
              <p:nvPr/>
            </p:nvSpPr>
            <p:spPr>
              <a:xfrm>
                <a:off x="-5102050" y="4877903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ES170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14"/>
              <p:cNvSpPr/>
              <p:nvPr/>
            </p:nvSpPr>
            <p:spPr>
              <a:xfrm>
                <a:off x="-3458692" y="4253803"/>
                <a:ext cx="22419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267;p14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p14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69" name="Google Shape;269;p14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270" name="Google Shape;270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1" name="Google Shape;271;p14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2" name="Google Shape;272;p14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3" name="Google Shape;273;p14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274" name="Google Shape;274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5" name="Google Shape;275;p14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" name="Google Shape;276;p14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7" name="Google Shape;277;p14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278" name="Google Shape;278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9" name="Google Shape;279;p14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280;p14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281" name="Google Shape;281;p14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282" name="Google Shape;282;p14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283" name="Google Shape;283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284;p14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285;p14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86" name="Google Shape;286;p14"/>
            <p:cNvGrpSpPr/>
            <p:nvPr/>
          </p:nvGrpSpPr>
          <p:grpSpPr>
            <a:xfrm>
              <a:off x="726402" y="8088721"/>
              <a:ext cx="3885258" cy="901000"/>
              <a:chOff x="-5102050" y="4253803"/>
              <a:chExt cx="3885258" cy="901000"/>
            </a:xfrm>
          </p:grpSpPr>
          <p:sp>
            <p:nvSpPr>
              <p:cNvPr id="287" name="Google Shape;287;p14"/>
              <p:cNvSpPr txBox="1"/>
              <p:nvPr/>
            </p:nvSpPr>
            <p:spPr>
              <a:xfrm>
                <a:off x="-5102050" y="4877903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ES280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14"/>
              <p:cNvSpPr/>
              <p:nvPr/>
            </p:nvSpPr>
            <p:spPr>
              <a:xfrm>
                <a:off x="-3458692" y="4253803"/>
                <a:ext cx="22419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14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14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91" name="Google Shape;291;p14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292" name="Google Shape;292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293;p14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" name="Google Shape;294;p14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95" name="Google Shape;295;p14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296" name="Google Shape;296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7" name="Google Shape;297;p14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" name="Google Shape;298;p14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99" name="Google Shape;299;p14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300" name="Google Shape;300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1;p14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02;p14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303" name="Google Shape;303;p14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304" name="Google Shape;304;p14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305" name="Google Shape;305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06;p14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307;p14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08" name="Google Shape;308;p14"/>
            <p:cNvGrpSpPr/>
            <p:nvPr/>
          </p:nvGrpSpPr>
          <p:grpSpPr>
            <a:xfrm>
              <a:off x="726402" y="6796791"/>
              <a:ext cx="3885258" cy="901000"/>
              <a:chOff x="-5102050" y="4253803"/>
              <a:chExt cx="3885258" cy="901000"/>
            </a:xfrm>
          </p:grpSpPr>
          <p:sp>
            <p:nvSpPr>
              <p:cNvPr id="309" name="Google Shape;309;p14"/>
              <p:cNvSpPr txBox="1"/>
              <p:nvPr/>
            </p:nvSpPr>
            <p:spPr>
              <a:xfrm>
                <a:off x="-5102050" y="4877903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ES210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310;p14"/>
              <p:cNvSpPr/>
              <p:nvPr/>
            </p:nvSpPr>
            <p:spPr>
              <a:xfrm>
                <a:off x="-3458692" y="4253803"/>
                <a:ext cx="22419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14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14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13" name="Google Shape;313;p14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314" name="Google Shape;314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315;p14"/>
                <p:cNvSpPr/>
                <p:nvPr/>
              </p:nvSpPr>
              <p:spPr>
                <a:xfrm>
                  <a:off x="2914650" y="3436668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6" name="Google Shape;316;p14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7" name="Google Shape;317;p14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318" name="Google Shape;318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" name="Google Shape;319;p14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" name="Google Shape;320;p14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1" name="Google Shape;321;p14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322" name="Google Shape;322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323;p14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" name="Google Shape;324;p14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325" name="Google Shape;325;p14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326" name="Google Shape;326;p14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327" name="Google Shape;327;p14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328;p14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" name="Google Shape;329;p14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15"/>
          <p:cNvGrpSpPr/>
          <p:nvPr/>
        </p:nvGrpSpPr>
        <p:grpSpPr>
          <a:xfrm>
            <a:off x="0" y="0"/>
            <a:ext cx="6858000" cy="9906001"/>
            <a:chOff x="0" y="0"/>
            <a:chExt cx="6858000" cy="9906001"/>
          </a:xfrm>
        </p:grpSpPr>
        <p:sp>
          <p:nvSpPr>
            <p:cNvPr id="335" name="Google Shape;335;p15"/>
            <p:cNvSpPr/>
            <p:nvPr/>
          </p:nvSpPr>
          <p:spPr>
            <a:xfrm>
              <a:off x="0" y="0"/>
              <a:ext cx="6858000" cy="9906000"/>
            </a:xfrm>
            <a:prstGeom prst="rect">
              <a:avLst/>
            </a:prstGeom>
            <a:solidFill>
              <a:srgbClr val="3036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36" name="Google Shape;336;p15" title="AdobeStock_1218723521.png"/>
            <p:cNvPicPr preferRelativeResize="0"/>
            <p:nvPr/>
          </p:nvPicPr>
          <p:blipFill rotWithShape="1">
            <a:blip r:embed="rId3">
              <a:alphaModFix amt="28000"/>
            </a:blip>
            <a:srcRect b="0" l="5054" r="55394" t="0"/>
            <a:stretch/>
          </p:blipFill>
          <p:spPr>
            <a:xfrm>
              <a:off x="1" y="0"/>
              <a:ext cx="6857999" cy="9906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7" name="Google Shape;337;p15"/>
          <p:cNvSpPr txBox="1"/>
          <p:nvPr/>
        </p:nvSpPr>
        <p:spPr>
          <a:xfrm>
            <a:off x="3782263" y="1165737"/>
            <a:ext cx="24771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Before replacing the PC board, please adjust the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code of the Dip Switch panel according to the model.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15"/>
          <p:cNvSpPr txBox="1"/>
          <p:nvPr/>
        </p:nvSpPr>
        <p:spPr>
          <a:xfrm>
            <a:off x="427732" y="9393583"/>
            <a:ext cx="3816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last pin should be Switch on "1" for heating and cooling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first pin should be Switch on "1" for dual fan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15"/>
          <p:cNvSpPr/>
          <p:nvPr/>
        </p:nvSpPr>
        <p:spPr>
          <a:xfrm>
            <a:off x="370008" y="9443797"/>
            <a:ext cx="45600" cy="238200"/>
          </a:xfrm>
          <a:prstGeom prst="roundRect">
            <a:avLst>
              <a:gd fmla="val 50000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5"/>
          <p:cNvSpPr/>
          <p:nvPr/>
        </p:nvSpPr>
        <p:spPr>
          <a:xfrm>
            <a:off x="1" y="-26813"/>
            <a:ext cx="3566971" cy="2171255"/>
          </a:xfrm>
          <a:custGeom>
            <a:rect b="b" l="l" r="r" t="t"/>
            <a:pathLst>
              <a:path extrusionOk="0" h="2171255" w="3566971">
                <a:moveTo>
                  <a:pt x="0" y="0"/>
                </a:moveTo>
                <a:lnTo>
                  <a:pt x="3566971" y="0"/>
                </a:lnTo>
                <a:cubicBezTo>
                  <a:pt x="3566971" y="1199151"/>
                  <a:pt x="2594866" y="2171255"/>
                  <a:pt x="1395714" y="2171255"/>
                </a:cubicBezTo>
                <a:cubicBezTo>
                  <a:pt x="871085" y="2171255"/>
                  <a:pt x="389914" y="1985188"/>
                  <a:pt x="14593" y="1675446"/>
                </a:cubicBezTo>
                <a:lnTo>
                  <a:pt x="0" y="1662183"/>
                </a:lnTo>
                <a:close/>
              </a:path>
            </a:pathLst>
          </a:cu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1" name="Google Shape;341;p15"/>
          <p:cNvCxnSpPr/>
          <p:nvPr/>
        </p:nvCxnSpPr>
        <p:spPr>
          <a:xfrm>
            <a:off x="3890584" y="2270760"/>
            <a:ext cx="23688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pic>
        <p:nvPicPr>
          <p:cNvPr id="342" name="Google Shape;34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56381" y="752475"/>
            <a:ext cx="2258667" cy="239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447417" y="-35519"/>
            <a:ext cx="4369206" cy="3086111"/>
          </a:xfrm>
          <a:prstGeom prst="rect">
            <a:avLst/>
          </a:prstGeom>
          <a:noFill/>
          <a:ln>
            <a:noFill/>
          </a:ln>
          <a:effectLst>
            <a:outerShdw blurRad="254000" rotWithShape="0" algn="ctr">
              <a:srgbClr val="000000">
                <a:alpha val="20000"/>
              </a:srgbClr>
            </a:outerShdw>
          </a:effectLst>
        </p:spPr>
      </p:pic>
      <p:grpSp>
        <p:nvGrpSpPr>
          <p:cNvPr id="344" name="Google Shape;344;p15"/>
          <p:cNvGrpSpPr/>
          <p:nvPr/>
        </p:nvGrpSpPr>
        <p:grpSpPr>
          <a:xfrm>
            <a:off x="281566" y="2644937"/>
            <a:ext cx="3003943" cy="1164499"/>
            <a:chOff x="-3531035" y="3971304"/>
            <a:chExt cx="3003943" cy="1164499"/>
          </a:xfrm>
        </p:grpSpPr>
        <p:sp>
          <p:nvSpPr>
            <p:cNvPr id="345" name="Google Shape;345;p15"/>
            <p:cNvSpPr txBox="1"/>
            <p:nvPr/>
          </p:nvSpPr>
          <p:spPr>
            <a:xfrm>
              <a:off x="-3531035" y="3971304"/>
              <a:ext cx="1452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ESV3-110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-3458692" y="4253803"/>
              <a:ext cx="2931600" cy="882000"/>
            </a:xfrm>
            <a:prstGeom prst="roundRect">
              <a:avLst>
                <a:gd fmla="val 7763" name="adj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15"/>
            <p:cNvSpPr txBox="1"/>
            <p:nvPr/>
          </p:nvSpPr>
          <p:spPr>
            <a:xfrm>
              <a:off x="-3347866" y="4401883"/>
              <a:ext cx="4404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1-ON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15"/>
            <p:cNvSpPr txBox="1"/>
            <p:nvPr/>
          </p:nvSpPr>
          <p:spPr>
            <a:xfrm>
              <a:off x="-3347866" y="4693926"/>
              <a:ext cx="5142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0-OFF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9" name="Google Shape;349;p15"/>
            <p:cNvGrpSpPr/>
            <p:nvPr/>
          </p:nvGrpSpPr>
          <p:grpSpPr>
            <a:xfrm>
              <a:off x="-2783669" y="4411466"/>
              <a:ext cx="440400" cy="681874"/>
              <a:chOff x="2806437" y="3436667"/>
              <a:chExt cx="440400" cy="909772"/>
            </a:xfrm>
          </p:grpSpPr>
          <p:sp>
            <p:nvSpPr>
              <p:cNvPr id="350" name="Google Shape;350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351;p15"/>
              <p:cNvSpPr/>
              <p:nvPr/>
            </p:nvSpPr>
            <p:spPr>
              <a:xfrm>
                <a:off x="2914650" y="3769396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" name="Google Shape;352;p15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1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3" name="Google Shape;353;p15"/>
            <p:cNvGrpSpPr/>
            <p:nvPr/>
          </p:nvGrpSpPr>
          <p:grpSpPr>
            <a:xfrm>
              <a:off x="-2432803" y="4411466"/>
              <a:ext cx="440400" cy="681874"/>
              <a:chOff x="2806437" y="3436667"/>
              <a:chExt cx="440400" cy="909772"/>
            </a:xfrm>
          </p:grpSpPr>
          <p:sp>
            <p:nvSpPr>
              <p:cNvPr id="354" name="Google Shape;354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Google Shape;355;p15"/>
              <p:cNvSpPr/>
              <p:nvPr/>
            </p:nvSpPr>
            <p:spPr>
              <a:xfrm>
                <a:off x="2914650" y="3769396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" name="Google Shape;356;p15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2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7" name="Google Shape;357;p15"/>
            <p:cNvGrpSpPr/>
            <p:nvPr/>
          </p:nvGrpSpPr>
          <p:grpSpPr>
            <a:xfrm>
              <a:off x="-1731071" y="4411466"/>
              <a:ext cx="440400" cy="681855"/>
              <a:chOff x="2806437" y="3436667"/>
              <a:chExt cx="440400" cy="909747"/>
            </a:xfrm>
          </p:grpSpPr>
          <p:sp>
            <p:nvSpPr>
              <p:cNvPr id="358" name="Google Shape;358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60;p15"/>
              <p:cNvSpPr txBox="1"/>
              <p:nvPr/>
            </p:nvSpPr>
            <p:spPr>
              <a:xfrm>
                <a:off x="2806437" y="4059014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4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1" name="Google Shape;361;p15"/>
            <p:cNvGrpSpPr/>
            <p:nvPr/>
          </p:nvGrpSpPr>
          <p:grpSpPr>
            <a:xfrm>
              <a:off x="-1029339" y="4411466"/>
              <a:ext cx="440400" cy="681855"/>
              <a:chOff x="2806437" y="3436667"/>
              <a:chExt cx="440400" cy="909746"/>
            </a:xfrm>
          </p:grpSpPr>
          <p:sp>
            <p:nvSpPr>
              <p:cNvPr id="362" name="Google Shape;362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" name="Google Shape;363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" name="Google Shape;364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6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65" name="Google Shape;365;p15"/>
            <p:cNvCxnSpPr/>
            <p:nvPr/>
          </p:nvCxnSpPr>
          <p:spPr>
            <a:xfrm>
              <a:off x="-3257977" y="4659791"/>
              <a:ext cx="3084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grpSp>
          <p:nvGrpSpPr>
            <p:cNvPr id="366" name="Google Shape;366;p15"/>
            <p:cNvGrpSpPr/>
            <p:nvPr/>
          </p:nvGrpSpPr>
          <p:grpSpPr>
            <a:xfrm>
              <a:off x="-1380205" y="4411466"/>
              <a:ext cx="440400" cy="681855"/>
              <a:chOff x="2806437" y="3436667"/>
              <a:chExt cx="440400" cy="909746"/>
            </a:xfrm>
          </p:grpSpPr>
          <p:sp>
            <p:nvSpPr>
              <p:cNvPr id="367" name="Google Shape;367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15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" name="Google Shape;369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5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0" name="Google Shape;370;p15"/>
            <p:cNvGrpSpPr/>
            <p:nvPr/>
          </p:nvGrpSpPr>
          <p:grpSpPr>
            <a:xfrm>
              <a:off x="-2081937" y="4411466"/>
              <a:ext cx="440400" cy="681855"/>
              <a:chOff x="2806437" y="3436667"/>
              <a:chExt cx="440400" cy="909746"/>
            </a:xfrm>
          </p:grpSpPr>
          <p:sp>
            <p:nvSpPr>
              <p:cNvPr id="371" name="Google Shape;371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15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" name="Google Shape;373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3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74" name="Google Shape;374;p15"/>
          <p:cNvGrpSpPr/>
          <p:nvPr/>
        </p:nvGrpSpPr>
        <p:grpSpPr>
          <a:xfrm>
            <a:off x="281566" y="3974437"/>
            <a:ext cx="3003943" cy="1164499"/>
            <a:chOff x="-3531035" y="3971304"/>
            <a:chExt cx="3003943" cy="1164499"/>
          </a:xfrm>
        </p:grpSpPr>
        <p:sp>
          <p:nvSpPr>
            <p:cNvPr id="375" name="Google Shape;375;p15"/>
            <p:cNvSpPr txBox="1"/>
            <p:nvPr/>
          </p:nvSpPr>
          <p:spPr>
            <a:xfrm>
              <a:off x="-3531035" y="3971304"/>
              <a:ext cx="1452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ESV3-170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5"/>
            <p:cNvSpPr/>
            <p:nvPr/>
          </p:nvSpPr>
          <p:spPr>
            <a:xfrm>
              <a:off x="-3458692" y="4253803"/>
              <a:ext cx="2931600" cy="882000"/>
            </a:xfrm>
            <a:prstGeom prst="roundRect">
              <a:avLst>
                <a:gd fmla="val 7763" name="adj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15"/>
            <p:cNvSpPr txBox="1"/>
            <p:nvPr/>
          </p:nvSpPr>
          <p:spPr>
            <a:xfrm>
              <a:off x="-3347866" y="4401883"/>
              <a:ext cx="4404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1-ON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15"/>
            <p:cNvSpPr txBox="1"/>
            <p:nvPr/>
          </p:nvSpPr>
          <p:spPr>
            <a:xfrm>
              <a:off x="-3347866" y="4693926"/>
              <a:ext cx="5142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0-OFF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9" name="Google Shape;379;p15"/>
            <p:cNvGrpSpPr/>
            <p:nvPr/>
          </p:nvGrpSpPr>
          <p:grpSpPr>
            <a:xfrm>
              <a:off x="-2783669" y="4411466"/>
              <a:ext cx="440400" cy="681874"/>
              <a:chOff x="2806437" y="3436667"/>
              <a:chExt cx="440400" cy="909772"/>
            </a:xfrm>
          </p:grpSpPr>
          <p:sp>
            <p:nvSpPr>
              <p:cNvPr id="380" name="Google Shape;380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381;p15"/>
              <p:cNvSpPr/>
              <p:nvPr/>
            </p:nvSpPr>
            <p:spPr>
              <a:xfrm>
                <a:off x="2914650" y="3769396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" name="Google Shape;382;p15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1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3" name="Google Shape;383;p15"/>
            <p:cNvGrpSpPr/>
            <p:nvPr/>
          </p:nvGrpSpPr>
          <p:grpSpPr>
            <a:xfrm>
              <a:off x="-2432803" y="4411466"/>
              <a:ext cx="440400" cy="681874"/>
              <a:chOff x="2806437" y="3436667"/>
              <a:chExt cx="440400" cy="909772"/>
            </a:xfrm>
          </p:grpSpPr>
          <p:sp>
            <p:nvSpPr>
              <p:cNvPr id="384" name="Google Shape;384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" name="Google Shape;385;p15"/>
              <p:cNvSpPr/>
              <p:nvPr/>
            </p:nvSpPr>
            <p:spPr>
              <a:xfrm>
                <a:off x="2914650" y="3769396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15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2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7" name="Google Shape;387;p15"/>
            <p:cNvGrpSpPr/>
            <p:nvPr/>
          </p:nvGrpSpPr>
          <p:grpSpPr>
            <a:xfrm>
              <a:off x="-1731071" y="4411466"/>
              <a:ext cx="440400" cy="681855"/>
              <a:chOff x="2806437" y="3436667"/>
              <a:chExt cx="440400" cy="909747"/>
            </a:xfrm>
          </p:grpSpPr>
          <p:sp>
            <p:nvSpPr>
              <p:cNvPr id="388" name="Google Shape;388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15"/>
              <p:cNvSpPr txBox="1"/>
              <p:nvPr/>
            </p:nvSpPr>
            <p:spPr>
              <a:xfrm>
                <a:off x="2806437" y="4059014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4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1" name="Google Shape;391;p15"/>
            <p:cNvGrpSpPr/>
            <p:nvPr/>
          </p:nvGrpSpPr>
          <p:grpSpPr>
            <a:xfrm>
              <a:off x="-1029339" y="4411466"/>
              <a:ext cx="440400" cy="681855"/>
              <a:chOff x="2806437" y="3436667"/>
              <a:chExt cx="440400" cy="909746"/>
            </a:xfrm>
          </p:grpSpPr>
          <p:sp>
            <p:nvSpPr>
              <p:cNvPr id="392" name="Google Shape;392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" name="Google Shape;394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6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95" name="Google Shape;395;p15"/>
            <p:cNvCxnSpPr/>
            <p:nvPr/>
          </p:nvCxnSpPr>
          <p:spPr>
            <a:xfrm>
              <a:off x="-3257977" y="4659791"/>
              <a:ext cx="3084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grpSp>
          <p:nvGrpSpPr>
            <p:cNvPr id="396" name="Google Shape;396;p15"/>
            <p:cNvGrpSpPr/>
            <p:nvPr/>
          </p:nvGrpSpPr>
          <p:grpSpPr>
            <a:xfrm>
              <a:off x="-1380205" y="4411466"/>
              <a:ext cx="440400" cy="681855"/>
              <a:chOff x="2806437" y="3436667"/>
              <a:chExt cx="440400" cy="909746"/>
            </a:xfrm>
          </p:grpSpPr>
          <p:sp>
            <p:nvSpPr>
              <p:cNvPr id="397" name="Google Shape;397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" name="Google Shape;398;p15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" name="Google Shape;399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5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0" name="Google Shape;400;p15"/>
            <p:cNvGrpSpPr/>
            <p:nvPr/>
          </p:nvGrpSpPr>
          <p:grpSpPr>
            <a:xfrm>
              <a:off x="-2081937" y="4411466"/>
              <a:ext cx="440400" cy="681855"/>
              <a:chOff x="2806437" y="3436667"/>
              <a:chExt cx="440400" cy="909746"/>
            </a:xfrm>
          </p:grpSpPr>
          <p:sp>
            <p:nvSpPr>
              <p:cNvPr id="401" name="Google Shape;401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2" name="Google Shape;402;p15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" name="Google Shape;403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3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04" name="Google Shape;404;p15"/>
          <p:cNvGrpSpPr/>
          <p:nvPr/>
        </p:nvGrpSpPr>
        <p:grpSpPr>
          <a:xfrm>
            <a:off x="281566" y="5303937"/>
            <a:ext cx="3003943" cy="1164499"/>
            <a:chOff x="-3531035" y="3971304"/>
            <a:chExt cx="3003943" cy="1164499"/>
          </a:xfrm>
        </p:grpSpPr>
        <p:sp>
          <p:nvSpPr>
            <p:cNvPr id="405" name="Google Shape;405;p15"/>
            <p:cNvSpPr txBox="1"/>
            <p:nvPr/>
          </p:nvSpPr>
          <p:spPr>
            <a:xfrm>
              <a:off x="-3531035" y="3971304"/>
              <a:ext cx="25227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ESV3-270 (pre-May 2022)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5"/>
            <p:cNvSpPr/>
            <p:nvPr/>
          </p:nvSpPr>
          <p:spPr>
            <a:xfrm>
              <a:off x="-3458692" y="4253803"/>
              <a:ext cx="2931600" cy="882000"/>
            </a:xfrm>
            <a:prstGeom prst="roundRect">
              <a:avLst>
                <a:gd fmla="val 7763" name="adj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15"/>
            <p:cNvSpPr txBox="1"/>
            <p:nvPr/>
          </p:nvSpPr>
          <p:spPr>
            <a:xfrm>
              <a:off x="-3347866" y="4401883"/>
              <a:ext cx="4404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1-ON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5"/>
            <p:cNvSpPr txBox="1"/>
            <p:nvPr/>
          </p:nvSpPr>
          <p:spPr>
            <a:xfrm>
              <a:off x="-3347866" y="4693926"/>
              <a:ext cx="5142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0-OFF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09" name="Google Shape;409;p15"/>
            <p:cNvGrpSpPr/>
            <p:nvPr/>
          </p:nvGrpSpPr>
          <p:grpSpPr>
            <a:xfrm>
              <a:off x="-2783669" y="4411466"/>
              <a:ext cx="440400" cy="681874"/>
              <a:chOff x="2806437" y="3436667"/>
              <a:chExt cx="440400" cy="909772"/>
            </a:xfrm>
          </p:grpSpPr>
          <p:sp>
            <p:nvSpPr>
              <p:cNvPr id="410" name="Google Shape;410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" name="Google Shape;411;p15"/>
              <p:cNvSpPr/>
              <p:nvPr/>
            </p:nvSpPr>
            <p:spPr>
              <a:xfrm>
                <a:off x="2914650" y="3769396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" name="Google Shape;412;p15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1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3" name="Google Shape;413;p15"/>
            <p:cNvGrpSpPr/>
            <p:nvPr/>
          </p:nvGrpSpPr>
          <p:grpSpPr>
            <a:xfrm>
              <a:off x="-2432803" y="4411466"/>
              <a:ext cx="440400" cy="681874"/>
              <a:chOff x="2806437" y="3436667"/>
              <a:chExt cx="440400" cy="909772"/>
            </a:xfrm>
          </p:grpSpPr>
          <p:sp>
            <p:nvSpPr>
              <p:cNvPr id="414" name="Google Shape;414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" name="Google Shape;415;p15"/>
              <p:cNvSpPr/>
              <p:nvPr/>
            </p:nvSpPr>
            <p:spPr>
              <a:xfrm>
                <a:off x="2914650" y="3769396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" name="Google Shape;416;p15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2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7" name="Google Shape;417;p15"/>
            <p:cNvGrpSpPr/>
            <p:nvPr/>
          </p:nvGrpSpPr>
          <p:grpSpPr>
            <a:xfrm>
              <a:off x="-1731071" y="4411466"/>
              <a:ext cx="440400" cy="681855"/>
              <a:chOff x="2806437" y="3436667"/>
              <a:chExt cx="440400" cy="909747"/>
            </a:xfrm>
          </p:grpSpPr>
          <p:sp>
            <p:nvSpPr>
              <p:cNvPr id="418" name="Google Shape;418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" name="Google Shape;419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15"/>
              <p:cNvSpPr txBox="1"/>
              <p:nvPr/>
            </p:nvSpPr>
            <p:spPr>
              <a:xfrm>
                <a:off x="2806437" y="4059014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4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1" name="Google Shape;421;p15"/>
            <p:cNvGrpSpPr/>
            <p:nvPr/>
          </p:nvGrpSpPr>
          <p:grpSpPr>
            <a:xfrm>
              <a:off x="-1029339" y="4411466"/>
              <a:ext cx="440400" cy="681855"/>
              <a:chOff x="2806437" y="3436667"/>
              <a:chExt cx="440400" cy="909746"/>
            </a:xfrm>
          </p:grpSpPr>
          <p:sp>
            <p:nvSpPr>
              <p:cNvPr id="422" name="Google Shape;422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6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425" name="Google Shape;425;p15"/>
            <p:cNvCxnSpPr/>
            <p:nvPr/>
          </p:nvCxnSpPr>
          <p:spPr>
            <a:xfrm>
              <a:off x="-3257977" y="4659791"/>
              <a:ext cx="3084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grpSp>
          <p:nvGrpSpPr>
            <p:cNvPr id="426" name="Google Shape;426;p15"/>
            <p:cNvGrpSpPr/>
            <p:nvPr/>
          </p:nvGrpSpPr>
          <p:grpSpPr>
            <a:xfrm>
              <a:off x="-1380205" y="4411466"/>
              <a:ext cx="440400" cy="681855"/>
              <a:chOff x="2806437" y="3436667"/>
              <a:chExt cx="440400" cy="909746"/>
            </a:xfrm>
          </p:grpSpPr>
          <p:sp>
            <p:nvSpPr>
              <p:cNvPr id="427" name="Google Shape;427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" name="Google Shape;428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" name="Google Shape;429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5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0" name="Google Shape;430;p15"/>
            <p:cNvGrpSpPr/>
            <p:nvPr/>
          </p:nvGrpSpPr>
          <p:grpSpPr>
            <a:xfrm>
              <a:off x="-2081937" y="4411466"/>
              <a:ext cx="440400" cy="681855"/>
              <a:chOff x="2806437" y="3436667"/>
              <a:chExt cx="440400" cy="909746"/>
            </a:xfrm>
          </p:grpSpPr>
          <p:sp>
            <p:nvSpPr>
              <p:cNvPr id="431" name="Google Shape;431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3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34" name="Google Shape;434;p15"/>
          <p:cNvGrpSpPr/>
          <p:nvPr/>
        </p:nvGrpSpPr>
        <p:grpSpPr>
          <a:xfrm>
            <a:off x="3473161" y="2644937"/>
            <a:ext cx="3003943" cy="1164499"/>
            <a:chOff x="-3531035" y="3971304"/>
            <a:chExt cx="3003943" cy="1164499"/>
          </a:xfrm>
        </p:grpSpPr>
        <p:sp>
          <p:nvSpPr>
            <p:cNvPr id="435" name="Google Shape;435;p15"/>
            <p:cNvSpPr txBox="1"/>
            <p:nvPr/>
          </p:nvSpPr>
          <p:spPr>
            <a:xfrm>
              <a:off x="-3531035" y="3971304"/>
              <a:ext cx="1452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ESV3-140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5"/>
            <p:cNvSpPr/>
            <p:nvPr/>
          </p:nvSpPr>
          <p:spPr>
            <a:xfrm>
              <a:off x="-3458692" y="4253803"/>
              <a:ext cx="2931600" cy="882000"/>
            </a:xfrm>
            <a:prstGeom prst="roundRect">
              <a:avLst>
                <a:gd fmla="val 7763" name="adj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15"/>
            <p:cNvSpPr txBox="1"/>
            <p:nvPr/>
          </p:nvSpPr>
          <p:spPr>
            <a:xfrm>
              <a:off x="-3347866" y="4401883"/>
              <a:ext cx="4404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1-ON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5"/>
            <p:cNvSpPr txBox="1"/>
            <p:nvPr/>
          </p:nvSpPr>
          <p:spPr>
            <a:xfrm>
              <a:off x="-3347866" y="4693926"/>
              <a:ext cx="5142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0-OFF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9" name="Google Shape;439;p15"/>
            <p:cNvGrpSpPr/>
            <p:nvPr/>
          </p:nvGrpSpPr>
          <p:grpSpPr>
            <a:xfrm>
              <a:off x="-2783669" y="4411466"/>
              <a:ext cx="440400" cy="681874"/>
              <a:chOff x="2806437" y="3436667"/>
              <a:chExt cx="440400" cy="909772"/>
            </a:xfrm>
          </p:grpSpPr>
          <p:sp>
            <p:nvSpPr>
              <p:cNvPr id="440" name="Google Shape;440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15"/>
              <p:cNvSpPr/>
              <p:nvPr/>
            </p:nvSpPr>
            <p:spPr>
              <a:xfrm>
                <a:off x="2914650" y="3769396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15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1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3" name="Google Shape;443;p15"/>
            <p:cNvGrpSpPr/>
            <p:nvPr/>
          </p:nvGrpSpPr>
          <p:grpSpPr>
            <a:xfrm>
              <a:off x="-2432803" y="4411466"/>
              <a:ext cx="440400" cy="681874"/>
              <a:chOff x="2806437" y="3436667"/>
              <a:chExt cx="440400" cy="909772"/>
            </a:xfrm>
          </p:grpSpPr>
          <p:sp>
            <p:nvSpPr>
              <p:cNvPr id="444" name="Google Shape;444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" name="Google Shape;445;p15"/>
              <p:cNvSpPr/>
              <p:nvPr/>
            </p:nvSpPr>
            <p:spPr>
              <a:xfrm>
                <a:off x="2914650" y="3769396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46;p15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2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7" name="Google Shape;447;p15"/>
            <p:cNvGrpSpPr/>
            <p:nvPr/>
          </p:nvGrpSpPr>
          <p:grpSpPr>
            <a:xfrm>
              <a:off x="-1731071" y="4411466"/>
              <a:ext cx="440400" cy="681855"/>
              <a:chOff x="2806437" y="3436667"/>
              <a:chExt cx="440400" cy="909747"/>
            </a:xfrm>
          </p:grpSpPr>
          <p:sp>
            <p:nvSpPr>
              <p:cNvPr id="448" name="Google Shape;448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49;p15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15"/>
              <p:cNvSpPr txBox="1"/>
              <p:nvPr/>
            </p:nvSpPr>
            <p:spPr>
              <a:xfrm>
                <a:off x="2806437" y="4059014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4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1" name="Google Shape;451;p15"/>
            <p:cNvGrpSpPr/>
            <p:nvPr/>
          </p:nvGrpSpPr>
          <p:grpSpPr>
            <a:xfrm>
              <a:off x="-1029339" y="4411466"/>
              <a:ext cx="440400" cy="681855"/>
              <a:chOff x="2806437" y="3436667"/>
              <a:chExt cx="440400" cy="909746"/>
            </a:xfrm>
          </p:grpSpPr>
          <p:sp>
            <p:nvSpPr>
              <p:cNvPr id="452" name="Google Shape;452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54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6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455" name="Google Shape;455;p15"/>
            <p:cNvCxnSpPr/>
            <p:nvPr/>
          </p:nvCxnSpPr>
          <p:spPr>
            <a:xfrm>
              <a:off x="-3257977" y="4659791"/>
              <a:ext cx="3084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grpSp>
          <p:nvGrpSpPr>
            <p:cNvPr id="456" name="Google Shape;456;p15"/>
            <p:cNvGrpSpPr/>
            <p:nvPr/>
          </p:nvGrpSpPr>
          <p:grpSpPr>
            <a:xfrm>
              <a:off x="-1380205" y="4411466"/>
              <a:ext cx="440400" cy="681855"/>
              <a:chOff x="2806437" y="3436667"/>
              <a:chExt cx="440400" cy="909746"/>
            </a:xfrm>
          </p:grpSpPr>
          <p:sp>
            <p:nvSpPr>
              <p:cNvPr id="457" name="Google Shape;457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5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0" name="Google Shape;460;p15"/>
            <p:cNvGrpSpPr/>
            <p:nvPr/>
          </p:nvGrpSpPr>
          <p:grpSpPr>
            <a:xfrm>
              <a:off x="-2081937" y="4411466"/>
              <a:ext cx="440400" cy="681855"/>
              <a:chOff x="2806437" y="3436667"/>
              <a:chExt cx="440400" cy="909746"/>
            </a:xfrm>
          </p:grpSpPr>
          <p:sp>
            <p:nvSpPr>
              <p:cNvPr id="461" name="Google Shape;461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62;p15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463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3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64" name="Google Shape;464;p15"/>
          <p:cNvGrpSpPr/>
          <p:nvPr/>
        </p:nvGrpSpPr>
        <p:grpSpPr>
          <a:xfrm>
            <a:off x="3473161" y="3974437"/>
            <a:ext cx="3003943" cy="1164499"/>
            <a:chOff x="-3531035" y="3971304"/>
            <a:chExt cx="3003943" cy="1164499"/>
          </a:xfrm>
        </p:grpSpPr>
        <p:sp>
          <p:nvSpPr>
            <p:cNvPr id="465" name="Google Shape;465;p15"/>
            <p:cNvSpPr txBox="1"/>
            <p:nvPr/>
          </p:nvSpPr>
          <p:spPr>
            <a:xfrm>
              <a:off x="-3531035" y="3971304"/>
              <a:ext cx="1452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ESV3-220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5"/>
            <p:cNvSpPr/>
            <p:nvPr/>
          </p:nvSpPr>
          <p:spPr>
            <a:xfrm>
              <a:off x="-3458692" y="4253803"/>
              <a:ext cx="2931600" cy="882000"/>
            </a:xfrm>
            <a:prstGeom prst="roundRect">
              <a:avLst>
                <a:gd fmla="val 7763" name="adj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15"/>
            <p:cNvSpPr txBox="1"/>
            <p:nvPr/>
          </p:nvSpPr>
          <p:spPr>
            <a:xfrm>
              <a:off x="-3347866" y="4401883"/>
              <a:ext cx="4404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1-ON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15"/>
            <p:cNvSpPr txBox="1"/>
            <p:nvPr/>
          </p:nvSpPr>
          <p:spPr>
            <a:xfrm>
              <a:off x="-3347866" y="4693926"/>
              <a:ext cx="5142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0-OFF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9" name="Google Shape;469;p15"/>
            <p:cNvGrpSpPr/>
            <p:nvPr/>
          </p:nvGrpSpPr>
          <p:grpSpPr>
            <a:xfrm>
              <a:off x="-2783669" y="4411466"/>
              <a:ext cx="440400" cy="681874"/>
              <a:chOff x="2806437" y="3436667"/>
              <a:chExt cx="440400" cy="909772"/>
            </a:xfrm>
          </p:grpSpPr>
          <p:sp>
            <p:nvSpPr>
              <p:cNvPr id="470" name="Google Shape;470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15"/>
              <p:cNvSpPr/>
              <p:nvPr/>
            </p:nvSpPr>
            <p:spPr>
              <a:xfrm>
                <a:off x="2914650" y="3769396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72;p15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1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3" name="Google Shape;473;p15"/>
            <p:cNvGrpSpPr/>
            <p:nvPr/>
          </p:nvGrpSpPr>
          <p:grpSpPr>
            <a:xfrm>
              <a:off x="-2432803" y="4411466"/>
              <a:ext cx="440400" cy="681874"/>
              <a:chOff x="2806437" y="3436667"/>
              <a:chExt cx="440400" cy="909772"/>
            </a:xfrm>
          </p:grpSpPr>
          <p:sp>
            <p:nvSpPr>
              <p:cNvPr id="474" name="Google Shape;474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15"/>
              <p:cNvSpPr/>
              <p:nvPr/>
            </p:nvSpPr>
            <p:spPr>
              <a:xfrm>
                <a:off x="2914650" y="3769396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15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2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7" name="Google Shape;477;p15"/>
            <p:cNvGrpSpPr/>
            <p:nvPr/>
          </p:nvGrpSpPr>
          <p:grpSpPr>
            <a:xfrm>
              <a:off x="-1731071" y="4411466"/>
              <a:ext cx="440400" cy="681855"/>
              <a:chOff x="2806437" y="3436667"/>
              <a:chExt cx="440400" cy="909747"/>
            </a:xfrm>
          </p:grpSpPr>
          <p:sp>
            <p:nvSpPr>
              <p:cNvPr id="478" name="Google Shape;478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15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15"/>
              <p:cNvSpPr txBox="1"/>
              <p:nvPr/>
            </p:nvSpPr>
            <p:spPr>
              <a:xfrm>
                <a:off x="2806437" y="4059014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4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1" name="Google Shape;481;p15"/>
            <p:cNvGrpSpPr/>
            <p:nvPr/>
          </p:nvGrpSpPr>
          <p:grpSpPr>
            <a:xfrm>
              <a:off x="-1029339" y="4411466"/>
              <a:ext cx="440400" cy="681855"/>
              <a:chOff x="2806437" y="3436667"/>
              <a:chExt cx="440400" cy="909746"/>
            </a:xfrm>
          </p:grpSpPr>
          <p:sp>
            <p:nvSpPr>
              <p:cNvPr id="482" name="Google Shape;482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6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485" name="Google Shape;485;p15"/>
            <p:cNvCxnSpPr/>
            <p:nvPr/>
          </p:nvCxnSpPr>
          <p:spPr>
            <a:xfrm>
              <a:off x="-3257977" y="4659791"/>
              <a:ext cx="3084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grpSp>
          <p:nvGrpSpPr>
            <p:cNvPr id="486" name="Google Shape;486;p15"/>
            <p:cNvGrpSpPr/>
            <p:nvPr/>
          </p:nvGrpSpPr>
          <p:grpSpPr>
            <a:xfrm>
              <a:off x="-1380205" y="4411466"/>
              <a:ext cx="440400" cy="681855"/>
              <a:chOff x="2806437" y="3436667"/>
              <a:chExt cx="440400" cy="909746"/>
            </a:xfrm>
          </p:grpSpPr>
          <p:sp>
            <p:nvSpPr>
              <p:cNvPr id="487" name="Google Shape;487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15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5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0" name="Google Shape;490;p15"/>
            <p:cNvGrpSpPr/>
            <p:nvPr/>
          </p:nvGrpSpPr>
          <p:grpSpPr>
            <a:xfrm>
              <a:off x="-2081937" y="4411466"/>
              <a:ext cx="440400" cy="681855"/>
              <a:chOff x="2806437" y="3436667"/>
              <a:chExt cx="440400" cy="909746"/>
            </a:xfrm>
          </p:grpSpPr>
          <p:sp>
            <p:nvSpPr>
              <p:cNvPr id="491" name="Google Shape;491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15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3" name="Google Shape;493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3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94" name="Google Shape;494;p15"/>
          <p:cNvGrpSpPr/>
          <p:nvPr/>
        </p:nvGrpSpPr>
        <p:grpSpPr>
          <a:xfrm>
            <a:off x="3473161" y="5303937"/>
            <a:ext cx="3003943" cy="1164499"/>
            <a:chOff x="-3531035" y="3971304"/>
            <a:chExt cx="3003943" cy="1164499"/>
          </a:xfrm>
        </p:grpSpPr>
        <p:sp>
          <p:nvSpPr>
            <p:cNvPr id="495" name="Google Shape;495;p15"/>
            <p:cNvSpPr txBox="1"/>
            <p:nvPr/>
          </p:nvSpPr>
          <p:spPr>
            <a:xfrm>
              <a:off x="-3531035" y="3971304"/>
              <a:ext cx="25227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ESV3-270 (post-May 2022)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5"/>
            <p:cNvSpPr/>
            <p:nvPr/>
          </p:nvSpPr>
          <p:spPr>
            <a:xfrm>
              <a:off x="-3458692" y="4253803"/>
              <a:ext cx="2931600" cy="882000"/>
            </a:xfrm>
            <a:prstGeom prst="roundRect">
              <a:avLst>
                <a:gd fmla="val 7763" name="adj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15"/>
            <p:cNvSpPr txBox="1"/>
            <p:nvPr/>
          </p:nvSpPr>
          <p:spPr>
            <a:xfrm>
              <a:off x="-3347866" y="4401883"/>
              <a:ext cx="4404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1-ON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15"/>
            <p:cNvSpPr txBox="1"/>
            <p:nvPr/>
          </p:nvSpPr>
          <p:spPr>
            <a:xfrm>
              <a:off x="-3347866" y="4693926"/>
              <a:ext cx="5142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0-OFF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9" name="Google Shape;499;p15"/>
            <p:cNvGrpSpPr/>
            <p:nvPr/>
          </p:nvGrpSpPr>
          <p:grpSpPr>
            <a:xfrm>
              <a:off x="-2783669" y="4411466"/>
              <a:ext cx="440400" cy="681874"/>
              <a:chOff x="2806437" y="3436667"/>
              <a:chExt cx="440400" cy="909772"/>
            </a:xfrm>
          </p:grpSpPr>
          <p:sp>
            <p:nvSpPr>
              <p:cNvPr id="500" name="Google Shape;500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15"/>
              <p:cNvSpPr/>
              <p:nvPr/>
            </p:nvSpPr>
            <p:spPr>
              <a:xfrm>
                <a:off x="2914650" y="3769396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15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1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3" name="Google Shape;503;p15"/>
            <p:cNvGrpSpPr/>
            <p:nvPr/>
          </p:nvGrpSpPr>
          <p:grpSpPr>
            <a:xfrm>
              <a:off x="-2432803" y="4411466"/>
              <a:ext cx="440400" cy="681874"/>
              <a:chOff x="2806437" y="3436667"/>
              <a:chExt cx="440400" cy="909772"/>
            </a:xfrm>
          </p:grpSpPr>
          <p:sp>
            <p:nvSpPr>
              <p:cNvPr id="504" name="Google Shape;504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15"/>
              <p:cNvSpPr/>
              <p:nvPr/>
            </p:nvSpPr>
            <p:spPr>
              <a:xfrm>
                <a:off x="2914650" y="3769396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15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2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7" name="Google Shape;507;p15"/>
            <p:cNvGrpSpPr/>
            <p:nvPr/>
          </p:nvGrpSpPr>
          <p:grpSpPr>
            <a:xfrm>
              <a:off x="-1731071" y="4411466"/>
              <a:ext cx="440400" cy="681855"/>
              <a:chOff x="2806437" y="3436667"/>
              <a:chExt cx="440400" cy="909747"/>
            </a:xfrm>
          </p:grpSpPr>
          <p:sp>
            <p:nvSpPr>
              <p:cNvPr id="508" name="Google Shape;508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15"/>
              <p:cNvSpPr txBox="1"/>
              <p:nvPr/>
            </p:nvSpPr>
            <p:spPr>
              <a:xfrm>
                <a:off x="2806437" y="4059014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4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1" name="Google Shape;511;p15"/>
            <p:cNvGrpSpPr/>
            <p:nvPr/>
          </p:nvGrpSpPr>
          <p:grpSpPr>
            <a:xfrm>
              <a:off x="-1029339" y="4411466"/>
              <a:ext cx="440400" cy="681855"/>
              <a:chOff x="2806437" y="3436667"/>
              <a:chExt cx="440400" cy="909746"/>
            </a:xfrm>
          </p:grpSpPr>
          <p:sp>
            <p:nvSpPr>
              <p:cNvPr id="512" name="Google Shape;512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6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515" name="Google Shape;515;p15"/>
            <p:cNvCxnSpPr/>
            <p:nvPr/>
          </p:nvCxnSpPr>
          <p:spPr>
            <a:xfrm>
              <a:off x="-3257977" y="4659791"/>
              <a:ext cx="3084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grpSp>
          <p:nvGrpSpPr>
            <p:cNvPr id="516" name="Google Shape;516;p15"/>
            <p:cNvGrpSpPr/>
            <p:nvPr/>
          </p:nvGrpSpPr>
          <p:grpSpPr>
            <a:xfrm>
              <a:off x="-1380205" y="4411466"/>
              <a:ext cx="440400" cy="681855"/>
              <a:chOff x="2806437" y="3436667"/>
              <a:chExt cx="440400" cy="909746"/>
            </a:xfrm>
          </p:grpSpPr>
          <p:sp>
            <p:nvSpPr>
              <p:cNvPr id="517" name="Google Shape;517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15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5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0" name="Google Shape;520;p15"/>
            <p:cNvGrpSpPr/>
            <p:nvPr/>
          </p:nvGrpSpPr>
          <p:grpSpPr>
            <a:xfrm>
              <a:off x="-2081937" y="4411466"/>
              <a:ext cx="440400" cy="681855"/>
              <a:chOff x="2806437" y="3436667"/>
              <a:chExt cx="440400" cy="909746"/>
            </a:xfrm>
          </p:grpSpPr>
          <p:sp>
            <p:nvSpPr>
              <p:cNvPr id="521" name="Google Shape;521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15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3" name="Google Shape;523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3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24" name="Google Shape;524;p15"/>
          <p:cNvGrpSpPr/>
          <p:nvPr/>
        </p:nvGrpSpPr>
        <p:grpSpPr>
          <a:xfrm>
            <a:off x="281566" y="7919974"/>
            <a:ext cx="3718842" cy="1164479"/>
            <a:chOff x="281566" y="7919974"/>
            <a:chExt cx="3718842" cy="1164479"/>
          </a:xfrm>
        </p:grpSpPr>
        <p:sp>
          <p:nvSpPr>
            <p:cNvPr id="525" name="Google Shape;525;p15"/>
            <p:cNvSpPr txBox="1"/>
            <p:nvPr/>
          </p:nvSpPr>
          <p:spPr>
            <a:xfrm>
              <a:off x="281566" y="7919974"/>
              <a:ext cx="18063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ESV3-400s (dual fan)</a:t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15"/>
            <p:cNvSpPr/>
            <p:nvPr/>
          </p:nvSpPr>
          <p:spPr>
            <a:xfrm>
              <a:off x="353908" y="8202453"/>
              <a:ext cx="3646500" cy="882000"/>
            </a:xfrm>
            <a:prstGeom prst="roundRect">
              <a:avLst>
                <a:gd fmla="val 7763" name="adj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15"/>
            <p:cNvSpPr txBox="1"/>
            <p:nvPr/>
          </p:nvSpPr>
          <p:spPr>
            <a:xfrm>
              <a:off x="464735" y="8350533"/>
              <a:ext cx="4404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1-ON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15"/>
            <p:cNvSpPr txBox="1"/>
            <p:nvPr/>
          </p:nvSpPr>
          <p:spPr>
            <a:xfrm>
              <a:off x="464735" y="8642576"/>
              <a:ext cx="5142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0-OFF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29" name="Google Shape;529;p15"/>
            <p:cNvGrpSpPr/>
            <p:nvPr/>
          </p:nvGrpSpPr>
          <p:grpSpPr>
            <a:xfrm>
              <a:off x="1028932" y="8360116"/>
              <a:ext cx="440400" cy="681874"/>
              <a:chOff x="2806437" y="3436667"/>
              <a:chExt cx="440400" cy="909772"/>
            </a:xfrm>
          </p:grpSpPr>
          <p:sp>
            <p:nvSpPr>
              <p:cNvPr id="530" name="Google Shape;530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531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532;p15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1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3" name="Google Shape;533;p15"/>
            <p:cNvGrpSpPr/>
            <p:nvPr/>
          </p:nvGrpSpPr>
          <p:grpSpPr>
            <a:xfrm>
              <a:off x="1379293" y="8360116"/>
              <a:ext cx="440400" cy="681874"/>
              <a:chOff x="2806437" y="3436667"/>
              <a:chExt cx="440400" cy="909772"/>
            </a:xfrm>
          </p:grpSpPr>
          <p:sp>
            <p:nvSpPr>
              <p:cNvPr id="534" name="Google Shape;534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15"/>
              <p:cNvSpPr/>
              <p:nvPr/>
            </p:nvSpPr>
            <p:spPr>
              <a:xfrm>
                <a:off x="2914650" y="3769396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15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2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7" name="Google Shape;537;p15"/>
            <p:cNvGrpSpPr/>
            <p:nvPr/>
          </p:nvGrpSpPr>
          <p:grpSpPr>
            <a:xfrm>
              <a:off x="2080015" y="8360116"/>
              <a:ext cx="440400" cy="681855"/>
              <a:chOff x="2806437" y="3436667"/>
              <a:chExt cx="440400" cy="909747"/>
            </a:xfrm>
          </p:grpSpPr>
          <p:sp>
            <p:nvSpPr>
              <p:cNvPr id="538" name="Google Shape;538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15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15"/>
              <p:cNvSpPr txBox="1"/>
              <p:nvPr/>
            </p:nvSpPr>
            <p:spPr>
              <a:xfrm>
                <a:off x="2806437" y="4059014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4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1" name="Google Shape;541;p15"/>
            <p:cNvGrpSpPr/>
            <p:nvPr/>
          </p:nvGrpSpPr>
          <p:grpSpPr>
            <a:xfrm>
              <a:off x="2780737" y="8360116"/>
              <a:ext cx="440400" cy="681855"/>
              <a:chOff x="2806437" y="3436667"/>
              <a:chExt cx="440400" cy="909746"/>
            </a:xfrm>
          </p:grpSpPr>
          <p:sp>
            <p:nvSpPr>
              <p:cNvPr id="542" name="Google Shape;542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6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545" name="Google Shape;545;p15"/>
            <p:cNvCxnSpPr/>
            <p:nvPr/>
          </p:nvCxnSpPr>
          <p:spPr>
            <a:xfrm>
              <a:off x="554624" y="8608441"/>
              <a:ext cx="3084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grpSp>
          <p:nvGrpSpPr>
            <p:cNvPr id="546" name="Google Shape;546;p15"/>
            <p:cNvGrpSpPr/>
            <p:nvPr/>
          </p:nvGrpSpPr>
          <p:grpSpPr>
            <a:xfrm>
              <a:off x="2430376" y="8360116"/>
              <a:ext cx="440400" cy="681855"/>
              <a:chOff x="2806437" y="3436667"/>
              <a:chExt cx="440400" cy="909746"/>
            </a:xfrm>
          </p:grpSpPr>
          <p:sp>
            <p:nvSpPr>
              <p:cNvPr id="547" name="Google Shape;547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15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5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0" name="Google Shape;550;p15"/>
            <p:cNvGrpSpPr/>
            <p:nvPr/>
          </p:nvGrpSpPr>
          <p:grpSpPr>
            <a:xfrm>
              <a:off x="1729654" y="8360116"/>
              <a:ext cx="440400" cy="681855"/>
              <a:chOff x="2806437" y="3436667"/>
              <a:chExt cx="440400" cy="909746"/>
            </a:xfrm>
          </p:grpSpPr>
          <p:sp>
            <p:nvSpPr>
              <p:cNvPr id="551" name="Google Shape;551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15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3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4" name="Google Shape;554;p15"/>
            <p:cNvGrpSpPr/>
            <p:nvPr/>
          </p:nvGrpSpPr>
          <p:grpSpPr>
            <a:xfrm>
              <a:off x="3481457" y="8360116"/>
              <a:ext cx="440400" cy="681875"/>
              <a:chOff x="2806437" y="3436667"/>
              <a:chExt cx="440400" cy="909773"/>
            </a:xfrm>
          </p:grpSpPr>
          <p:sp>
            <p:nvSpPr>
              <p:cNvPr id="555" name="Google Shape;555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15"/>
              <p:cNvSpPr txBox="1"/>
              <p:nvPr/>
            </p:nvSpPr>
            <p:spPr>
              <a:xfrm>
                <a:off x="2806437" y="4059040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8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8" name="Google Shape;558;p15"/>
            <p:cNvGrpSpPr/>
            <p:nvPr/>
          </p:nvGrpSpPr>
          <p:grpSpPr>
            <a:xfrm>
              <a:off x="3131098" y="8360116"/>
              <a:ext cx="440400" cy="681855"/>
              <a:chOff x="2806437" y="3436667"/>
              <a:chExt cx="440400" cy="909746"/>
            </a:xfrm>
          </p:grpSpPr>
          <p:sp>
            <p:nvSpPr>
              <p:cNvPr id="559" name="Google Shape;559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7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62" name="Google Shape;562;p15"/>
          <p:cNvGrpSpPr/>
          <p:nvPr/>
        </p:nvGrpSpPr>
        <p:grpSpPr>
          <a:xfrm>
            <a:off x="281566" y="6615897"/>
            <a:ext cx="3718842" cy="1164479"/>
            <a:chOff x="281566" y="7919974"/>
            <a:chExt cx="3718842" cy="1164479"/>
          </a:xfrm>
        </p:grpSpPr>
        <p:sp>
          <p:nvSpPr>
            <p:cNvPr id="563" name="Google Shape;563;p15"/>
            <p:cNvSpPr txBox="1"/>
            <p:nvPr/>
          </p:nvSpPr>
          <p:spPr>
            <a:xfrm>
              <a:off x="281566" y="7919974"/>
              <a:ext cx="18063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ESV3-320 (dual fan)</a:t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15"/>
            <p:cNvSpPr/>
            <p:nvPr/>
          </p:nvSpPr>
          <p:spPr>
            <a:xfrm>
              <a:off x="353908" y="8202453"/>
              <a:ext cx="3646500" cy="882000"/>
            </a:xfrm>
            <a:prstGeom prst="roundRect">
              <a:avLst>
                <a:gd fmla="val 7763" name="adj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15"/>
            <p:cNvSpPr txBox="1"/>
            <p:nvPr/>
          </p:nvSpPr>
          <p:spPr>
            <a:xfrm>
              <a:off x="464735" y="8350533"/>
              <a:ext cx="4404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1-ON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15"/>
            <p:cNvSpPr txBox="1"/>
            <p:nvPr/>
          </p:nvSpPr>
          <p:spPr>
            <a:xfrm>
              <a:off x="464735" y="8642576"/>
              <a:ext cx="5142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0-OFF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7" name="Google Shape;567;p15"/>
            <p:cNvGrpSpPr/>
            <p:nvPr/>
          </p:nvGrpSpPr>
          <p:grpSpPr>
            <a:xfrm>
              <a:off x="1028932" y="8360116"/>
              <a:ext cx="440400" cy="681874"/>
              <a:chOff x="2806437" y="3436667"/>
              <a:chExt cx="440400" cy="909772"/>
            </a:xfrm>
          </p:grpSpPr>
          <p:sp>
            <p:nvSpPr>
              <p:cNvPr id="568" name="Google Shape;568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0" name="Google Shape;570;p15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1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1" name="Google Shape;571;p15"/>
            <p:cNvGrpSpPr/>
            <p:nvPr/>
          </p:nvGrpSpPr>
          <p:grpSpPr>
            <a:xfrm>
              <a:off x="1379293" y="8360116"/>
              <a:ext cx="440400" cy="681874"/>
              <a:chOff x="2806437" y="3436667"/>
              <a:chExt cx="440400" cy="909772"/>
            </a:xfrm>
          </p:grpSpPr>
          <p:sp>
            <p:nvSpPr>
              <p:cNvPr id="572" name="Google Shape;572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3" name="Google Shape;573;p15"/>
              <p:cNvSpPr/>
              <p:nvPr/>
            </p:nvSpPr>
            <p:spPr>
              <a:xfrm>
                <a:off x="2914650" y="3769396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4" name="Google Shape;574;p15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2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5" name="Google Shape;575;p15"/>
            <p:cNvGrpSpPr/>
            <p:nvPr/>
          </p:nvGrpSpPr>
          <p:grpSpPr>
            <a:xfrm>
              <a:off x="2080015" y="8360116"/>
              <a:ext cx="440400" cy="681855"/>
              <a:chOff x="2806437" y="3436667"/>
              <a:chExt cx="440400" cy="909747"/>
            </a:xfrm>
          </p:grpSpPr>
          <p:sp>
            <p:nvSpPr>
              <p:cNvPr id="576" name="Google Shape;576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577;p15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8" name="Google Shape;578;p15"/>
              <p:cNvSpPr txBox="1"/>
              <p:nvPr/>
            </p:nvSpPr>
            <p:spPr>
              <a:xfrm>
                <a:off x="2806437" y="4059014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4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9" name="Google Shape;579;p15"/>
            <p:cNvGrpSpPr/>
            <p:nvPr/>
          </p:nvGrpSpPr>
          <p:grpSpPr>
            <a:xfrm>
              <a:off x="2780737" y="8360116"/>
              <a:ext cx="440400" cy="681855"/>
              <a:chOff x="2806437" y="3436667"/>
              <a:chExt cx="440400" cy="909746"/>
            </a:xfrm>
          </p:grpSpPr>
          <p:sp>
            <p:nvSpPr>
              <p:cNvPr id="580" name="Google Shape;580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1" name="Google Shape;581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2" name="Google Shape;582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6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583" name="Google Shape;583;p15"/>
            <p:cNvCxnSpPr/>
            <p:nvPr/>
          </p:nvCxnSpPr>
          <p:spPr>
            <a:xfrm>
              <a:off x="554624" y="8608441"/>
              <a:ext cx="3084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grpSp>
          <p:nvGrpSpPr>
            <p:cNvPr id="584" name="Google Shape;584;p15"/>
            <p:cNvGrpSpPr/>
            <p:nvPr/>
          </p:nvGrpSpPr>
          <p:grpSpPr>
            <a:xfrm>
              <a:off x="2430376" y="8360116"/>
              <a:ext cx="440400" cy="681855"/>
              <a:chOff x="2806437" y="3436667"/>
              <a:chExt cx="440400" cy="909746"/>
            </a:xfrm>
          </p:grpSpPr>
          <p:sp>
            <p:nvSpPr>
              <p:cNvPr id="585" name="Google Shape;585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6" name="Google Shape;586;p15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7" name="Google Shape;587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5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8" name="Google Shape;588;p15"/>
            <p:cNvGrpSpPr/>
            <p:nvPr/>
          </p:nvGrpSpPr>
          <p:grpSpPr>
            <a:xfrm>
              <a:off x="1729654" y="8360116"/>
              <a:ext cx="440400" cy="681855"/>
              <a:chOff x="2806437" y="3436667"/>
              <a:chExt cx="440400" cy="909746"/>
            </a:xfrm>
          </p:grpSpPr>
          <p:sp>
            <p:nvSpPr>
              <p:cNvPr id="589" name="Google Shape;589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0" name="Google Shape;590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3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2" name="Google Shape;592;p15"/>
            <p:cNvGrpSpPr/>
            <p:nvPr/>
          </p:nvGrpSpPr>
          <p:grpSpPr>
            <a:xfrm>
              <a:off x="3481457" y="8360116"/>
              <a:ext cx="440400" cy="681875"/>
              <a:chOff x="2806437" y="3436667"/>
              <a:chExt cx="440400" cy="909773"/>
            </a:xfrm>
          </p:grpSpPr>
          <p:sp>
            <p:nvSpPr>
              <p:cNvPr id="593" name="Google Shape;593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4" name="Google Shape;594;p15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5" name="Google Shape;595;p15"/>
              <p:cNvSpPr txBox="1"/>
              <p:nvPr/>
            </p:nvSpPr>
            <p:spPr>
              <a:xfrm>
                <a:off x="2806437" y="4059040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8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6" name="Google Shape;596;p15"/>
            <p:cNvGrpSpPr/>
            <p:nvPr/>
          </p:nvGrpSpPr>
          <p:grpSpPr>
            <a:xfrm>
              <a:off x="3131098" y="8360116"/>
              <a:ext cx="440400" cy="681855"/>
              <a:chOff x="2806437" y="3436667"/>
              <a:chExt cx="440400" cy="909746"/>
            </a:xfrm>
          </p:grpSpPr>
          <p:sp>
            <p:nvSpPr>
              <p:cNvPr id="597" name="Google Shape;597;p15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15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9" name="Google Shape;599;p15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7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" name="Google Shape;604;p16"/>
          <p:cNvGrpSpPr/>
          <p:nvPr/>
        </p:nvGrpSpPr>
        <p:grpSpPr>
          <a:xfrm>
            <a:off x="0" y="0"/>
            <a:ext cx="6858000" cy="9906001"/>
            <a:chOff x="0" y="0"/>
            <a:chExt cx="6858000" cy="9906001"/>
          </a:xfrm>
        </p:grpSpPr>
        <p:sp>
          <p:nvSpPr>
            <p:cNvPr id="605" name="Google Shape;605;p16"/>
            <p:cNvSpPr/>
            <p:nvPr/>
          </p:nvSpPr>
          <p:spPr>
            <a:xfrm>
              <a:off x="0" y="0"/>
              <a:ext cx="6858000" cy="9906000"/>
            </a:xfrm>
            <a:prstGeom prst="rect">
              <a:avLst/>
            </a:prstGeom>
            <a:solidFill>
              <a:srgbClr val="3036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06" name="Google Shape;606;p16" title="AdobeStock_1218723521.png"/>
            <p:cNvPicPr preferRelativeResize="0"/>
            <p:nvPr/>
          </p:nvPicPr>
          <p:blipFill rotWithShape="1">
            <a:blip r:embed="rId3">
              <a:alphaModFix amt="28000"/>
            </a:blip>
            <a:srcRect b="0" l="5054" r="55394" t="0"/>
            <a:stretch/>
          </p:blipFill>
          <p:spPr>
            <a:xfrm>
              <a:off x="1" y="0"/>
              <a:ext cx="6857999" cy="9906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7" name="Google Shape;607;p16"/>
          <p:cNvSpPr txBox="1"/>
          <p:nvPr/>
        </p:nvSpPr>
        <p:spPr>
          <a:xfrm>
            <a:off x="3782263" y="1165737"/>
            <a:ext cx="24771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Before replacing the PC board, please adjust the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code of the Dip Switch panel according to the model.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6"/>
          <p:cNvSpPr txBox="1"/>
          <p:nvPr/>
        </p:nvSpPr>
        <p:spPr>
          <a:xfrm>
            <a:off x="427732" y="9393583"/>
            <a:ext cx="3816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last pin should be Switch on "1" for heating and cooling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first pin should be Switch on "1" for dual fan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6"/>
          <p:cNvSpPr/>
          <p:nvPr/>
        </p:nvSpPr>
        <p:spPr>
          <a:xfrm>
            <a:off x="370008" y="9443797"/>
            <a:ext cx="45600" cy="238200"/>
          </a:xfrm>
          <a:prstGeom prst="roundRect">
            <a:avLst>
              <a:gd fmla="val 50000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16"/>
          <p:cNvSpPr/>
          <p:nvPr/>
        </p:nvSpPr>
        <p:spPr>
          <a:xfrm>
            <a:off x="1" y="-26813"/>
            <a:ext cx="3566971" cy="2171255"/>
          </a:xfrm>
          <a:custGeom>
            <a:rect b="b" l="l" r="r" t="t"/>
            <a:pathLst>
              <a:path extrusionOk="0" h="2171255" w="3566971">
                <a:moveTo>
                  <a:pt x="0" y="0"/>
                </a:moveTo>
                <a:lnTo>
                  <a:pt x="3566971" y="0"/>
                </a:lnTo>
                <a:cubicBezTo>
                  <a:pt x="3566971" y="1199151"/>
                  <a:pt x="2594866" y="2171255"/>
                  <a:pt x="1395714" y="2171255"/>
                </a:cubicBezTo>
                <a:cubicBezTo>
                  <a:pt x="871085" y="2171255"/>
                  <a:pt x="389914" y="1985188"/>
                  <a:pt x="14593" y="1675446"/>
                </a:cubicBezTo>
                <a:lnTo>
                  <a:pt x="0" y="1662183"/>
                </a:lnTo>
                <a:close/>
              </a:path>
            </a:pathLst>
          </a:cu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1" name="Google Shape;611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56382" y="754090"/>
            <a:ext cx="2287244" cy="23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224078"/>
            <a:ext cx="3521250" cy="2487296"/>
          </a:xfrm>
          <a:prstGeom prst="rect">
            <a:avLst/>
          </a:prstGeom>
          <a:noFill/>
          <a:ln>
            <a:noFill/>
          </a:ln>
          <a:effectLst>
            <a:outerShdw blurRad="254000" rotWithShape="0" algn="ctr">
              <a:srgbClr val="000000">
                <a:alpha val="20000"/>
              </a:srgbClr>
            </a:outerShdw>
          </a:effectLst>
        </p:spPr>
      </p:pic>
      <p:grpSp>
        <p:nvGrpSpPr>
          <p:cNvPr id="613" name="Google Shape;613;p16"/>
          <p:cNvGrpSpPr/>
          <p:nvPr/>
        </p:nvGrpSpPr>
        <p:grpSpPr>
          <a:xfrm>
            <a:off x="281566" y="2638502"/>
            <a:ext cx="6195538" cy="5113885"/>
            <a:chOff x="281566" y="2638502"/>
            <a:chExt cx="6195538" cy="5113885"/>
          </a:xfrm>
        </p:grpSpPr>
        <p:grpSp>
          <p:nvGrpSpPr>
            <p:cNvPr id="614" name="Google Shape;614;p16"/>
            <p:cNvGrpSpPr/>
            <p:nvPr/>
          </p:nvGrpSpPr>
          <p:grpSpPr>
            <a:xfrm>
              <a:off x="281566" y="2638502"/>
              <a:ext cx="3003943" cy="1164499"/>
              <a:chOff x="-3531035" y="3971304"/>
              <a:chExt cx="3003943" cy="1164499"/>
            </a:xfrm>
          </p:grpSpPr>
          <p:sp>
            <p:nvSpPr>
              <p:cNvPr id="615" name="Google Shape;615;p16"/>
              <p:cNvSpPr txBox="1"/>
              <p:nvPr/>
            </p:nvSpPr>
            <p:spPr>
              <a:xfrm>
                <a:off x="-3531035" y="3971304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ESV4-110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16"/>
              <p:cNvSpPr/>
              <p:nvPr/>
            </p:nvSpPr>
            <p:spPr>
              <a:xfrm>
                <a:off x="-3458692" y="4253803"/>
                <a:ext cx="29316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7" name="Google Shape;617;p16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16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19" name="Google Shape;619;p16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620" name="Google Shape;620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1" name="Google Shape;621;p16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2" name="Google Shape;622;p16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23" name="Google Shape;623;p16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624" name="Google Shape;624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5" name="Google Shape;625;p16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6" name="Google Shape;626;p16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27" name="Google Shape;627;p16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628" name="Google Shape;628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9" name="Google Shape;629;p16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0" name="Google Shape;630;p16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31" name="Google Shape;631;p16"/>
              <p:cNvGrpSpPr/>
              <p:nvPr/>
            </p:nvGrpSpPr>
            <p:grpSpPr>
              <a:xfrm>
                <a:off x="-1029339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632" name="Google Shape;632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3" name="Google Shape;633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4" name="Google Shape;634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6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635" name="Google Shape;635;p16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636" name="Google Shape;636;p16"/>
              <p:cNvGrpSpPr/>
              <p:nvPr/>
            </p:nvGrpSpPr>
            <p:grpSpPr>
              <a:xfrm>
                <a:off x="-1380205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637" name="Google Shape;637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8" name="Google Shape;638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9" name="Google Shape;639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5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40" name="Google Shape;640;p16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641" name="Google Shape;641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2" name="Google Shape;642;p16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3" name="Google Shape;643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44" name="Google Shape;644;p16"/>
            <p:cNvGrpSpPr/>
            <p:nvPr/>
          </p:nvGrpSpPr>
          <p:grpSpPr>
            <a:xfrm>
              <a:off x="281566" y="3954964"/>
              <a:ext cx="3003943" cy="1164499"/>
              <a:chOff x="-3531035" y="3971304"/>
              <a:chExt cx="3003943" cy="1164499"/>
            </a:xfrm>
          </p:grpSpPr>
          <p:sp>
            <p:nvSpPr>
              <p:cNvPr id="645" name="Google Shape;645;p16"/>
              <p:cNvSpPr txBox="1"/>
              <p:nvPr/>
            </p:nvSpPr>
            <p:spPr>
              <a:xfrm>
                <a:off x="-3531035" y="3971304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ESV4-140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16"/>
              <p:cNvSpPr/>
              <p:nvPr/>
            </p:nvSpPr>
            <p:spPr>
              <a:xfrm>
                <a:off x="-3458692" y="4253803"/>
                <a:ext cx="29316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7" name="Google Shape;647;p16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16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49" name="Google Shape;649;p16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650" name="Google Shape;650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1" name="Google Shape;651;p16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2" name="Google Shape;652;p16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53" name="Google Shape;653;p16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654" name="Google Shape;654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5" name="Google Shape;655;p16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6" name="Google Shape;656;p16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57" name="Google Shape;657;p16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658" name="Google Shape;658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9" name="Google Shape;659;p16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0" name="Google Shape;660;p16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61" name="Google Shape;661;p16"/>
              <p:cNvGrpSpPr/>
              <p:nvPr/>
            </p:nvGrpSpPr>
            <p:grpSpPr>
              <a:xfrm>
                <a:off x="-1029339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662" name="Google Shape;662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3" name="Google Shape;663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4" name="Google Shape;664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6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665" name="Google Shape;665;p16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666" name="Google Shape;666;p16"/>
              <p:cNvGrpSpPr/>
              <p:nvPr/>
            </p:nvGrpSpPr>
            <p:grpSpPr>
              <a:xfrm>
                <a:off x="-1380205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667" name="Google Shape;667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8" name="Google Shape;668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9" name="Google Shape;669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5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0" name="Google Shape;670;p16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671" name="Google Shape;671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2" name="Google Shape;672;p16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3" name="Google Shape;673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74" name="Google Shape;674;p16"/>
            <p:cNvGrpSpPr/>
            <p:nvPr/>
          </p:nvGrpSpPr>
          <p:grpSpPr>
            <a:xfrm>
              <a:off x="281566" y="5271426"/>
              <a:ext cx="3003943" cy="1164499"/>
              <a:chOff x="-3531035" y="3971304"/>
              <a:chExt cx="3003943" cy="1164499"/>
            </a:xfrm>
          </p:grpSpPr>
          <p:sp>
            <p:nvSpPr>
              <p:cNvPr id="675" name="Google Shape;675;p16"/>
              <p:cNvSpPr txBox="1"/>
              <p:nvPr/>
            </p:nvSpPr>
            <p:spPr>
              <a:xfrm>
                <a:off x="-3531035" y="3971304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ESV4-190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16"/>
              <p:cNvSpPr/>
              <p:nvPr/>
            </p:nvSpPr>
            <p:spPr>
              <a:xfrm>
                <a:off x="-3458692" y="4253803"/>
                <a:ext cx="29316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7" name="Google Shape;677;p16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16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79" name="Google Shape;679;p16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680" name="Google Shape;680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1" name="Google Shape;681;p16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2" name="Google Shape;682;p16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3" name="Google Shape;683;p16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684" name="Google Shape;684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5" name="Google Shape;685;p16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6" name="Google Shape;686;p16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7" name="Google Shape;687;p16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688" name="Google Shape;688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9" name="Google Shape;689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0" name="Google Shape;690;p16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91" name="Google Shape;691;p16"/>
              <p:cNvGrpSpPr/>
              <p:nvPr/>
            </p:nvGrpSpPr>
            <p:grpSpPr>
              <a:xfrm>
                <a:off x="-1029339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692" name="Google Shape;692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3" name="Google Shape;693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4" name="Google Shape;694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6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695" name="Google Shape;695;p16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696" name="Google Shape;696;p16"/>
              <p:cNvGrpSpPr/>
              <p:nvPr/>
            </p:nvGrpSpPr>
            <p:grpSpPr>
              <a:xfrm>
                <a:off x="-1380205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697" name="Google Shape;697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8" name="Google Shape;698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9" name="Google Shape;699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5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00" name="Google Shape;700;p16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701" name="Google Shape;701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2" name="Google Shape;702;p16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3" name="Google Shape;703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04" name="Google Shape;704;p16"/>
            <p:cNvGrpSpPr/>
            <p:nvPr/>
          </p:nvGrpSpPr>
          <p:grpSpPr>
            <a:xfrm>
              <a:off x="281566" y="6587888"/>
              <a:ext cx="3003943" cy="1164499"/>
              <a:chOff x="-3531035" y="3971304"/>
              <a:chExt cx="3003943" cy="1164499"/>
            </a:xfrm>
          </p:grpSpPr>
          <p:sp>
            <p:nvSpPr>
              <p:cNvPr id="705" name="Google Shape;705;p16"/>
              <p:cNvSpPr txBox="1"/>
              <p:nvPr/>
            </p:nvSpPr>
            <p:spPr>
              <a:xfrm>
                <a:off x="-3531035" y="3971304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ESV4-270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16"/>
              <p:cNvSpPr/>
              <p:nvPr/>
            </p:nvSpPr>
            <p:spPr>
              <a:xfrm>
                <a:off x="-3458692" y="4253803"/>
                <a:ext cx="29316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7" name="Google Shape;707;p16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16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09" name="Google Shape;709;p16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710" name="Google Shape;710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1" name="Google Shape;711;p16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2" name="Google Shape;712;p16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13" name="Google Shape;713;p16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714" name="Google Shape;714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5" name="Google Shape;715;p16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6" name="Google Shape;716;p16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17" name="Google Shape;717;p16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718" name="Google Shape;718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9" name="Google Shape;719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0" name="Google Shape;720;p16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21" name="Google Shape;721;p16"/>
              <p:cNvGrpSpPr/>
              <p:nvPr/>
            </p:nvGrpSpPr>
            <p:grpSpPr>
              <a:xfrm>
                <a:off x="-1029339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722" name="Google Shape;722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3" name="Google Shape;723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4" name="Google Shape;724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6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725" name="Google Shape;725;p16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726" name="Google Shape;726;p16"/>
              <p:cNvGrpSpPr/>
              <p:nvPr/>
            </p:nvGrpSpPr>
            <p:grpSpPr>
              <a:xfrm>
                <a:off x="-1380205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727" name="Google Shape;727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8" name="Google Shape;728;p16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9" name="Google Shape;729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5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30" name="Google Shape;730;p16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731" name="Google Shape;731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2" name="Google Shape;732;p16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3" name="Google Shape;733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34" name="Google Shape;734;p16"/>
            <p:cNvGrpSpPr/>
            <p:nvPr/>
          </p:nvGrpSpPr>
          <p:grpSpPr>
            <a:xfrm>
              <a:off x="3473161" y="2638502"/>
              <a:ext cx="3003943" cy="1164499"/>
              <a:chOff x="-3531035" y="3971304"/>
              <a:chExt cx="3003943" cy="1164499"/>
            </a:xfrm>
          </p:grpSpPr>
          <p:sp>
            <p:nvSpPr>
              <p:cNvPr id="735" name="Google Shape;735;p16"/>
              <p:cNvSpPr txBox="1"/>
              <p:nvPr/>
            </p:nvSpPr>
            <p:spPr>
              <a:xfrm>
                <a:off x="-3531035" y="3971304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ESV4-120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16"/>
              <p:cNvSpPr/>
              <p:nvPr/>
            </p:nvSpPr>
            <p:spPr>
              <a:xfrm>
                <a:off x="-3458692" y="4253803"/>
                <a:ext cx="29316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p16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16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39" name="Google Shape;739;p16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740" name="Google Shape;740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1" name="Google Shape;741;p16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2" name="Google Shape;742;p16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43" name="Google Shape;743;p16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744" name="Google Shape;744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5" name="Google Shape;745;p16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6" name="Google Shape;746;p16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47" name="Google Shape;747;p16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748" name="Google Shape;748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9" name="Google Shape;749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0" name="Google Shape;750;p16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51" name="Google Shape;751;p16"/>
              <p:cNvGrpSpPr/>
              <p:nvPr/>
            </p:nvGrpSpPr>
            <p:grpSpPr>
              <a:xfrm>
                <a:off x="-1029339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752" name="Google Shape;752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3" name="Google Shape;753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4" name="Google Shape;754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6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755" name="Google Shape;755;p16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756" name="Google Shape;756;p16"/>
              <p:cNvGrpSpPr/>
              <p:nvPr/>
            </p:nvGrpSpPr>
            <p:grpSpPr>
              <a:xfrm>
                <a:off x="-1380205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757" name="Google Shape;757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8" name="Google Shape;758;p16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9" name="Google Shape;759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5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60" name="Google Shape;760;p16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761" name="Google Shape;761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2" name="Google Shape;762;p16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3" name="Google Shape;763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64" name="Google Shape;764;p16"/>
            <p:cNvGrpSpPr/>
            <p:nvPr/>
          </p:nvGrpSpPr>
          <p:grpSpPr>
            <a:xfrm>
              <a:off x="3473161" y="3954964"/>
              <a:ext cx="3003943" cy="1164499"/>
              <a:chOff x="-3531035" y="3971304"/>
              <a:chExt cx="3003943" cy="1164499"/>
            </a:xfrm>
          </p:grpSpPr>
          <p:sp>
            <p:nvSpPr>
              <p:cNvPr id="765" name="Google Shape;765;p16"/>
              <p:cNvSpPr txBox="1"/>
              <p:nvPr/>
            </p:nvSpPr>
            <p:spPr>
              <a:xfrm>
                <a:off x="-3531035" y="3971304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ESV4-170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16"/>
              <p:cNvSpPr/>
              <p:nvPr/>
            </p:nvSpPr>
            <p:spPr>
              <a:xfrm>
                <a:off x="-3458692" y="4253803"/>
                <a:ext cx="29316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p16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16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69" name="Google Shape;769;p16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770" name="Google Shape;770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1" name="Google Shape;771;p16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2" name="Google Shape;772;p16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73" name="Google Shape;773;p16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774" name="Google Shape;774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5" name="Google Shape;775;p16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6" name="Google Shape;776;p16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77" name="Google Shape;777;p16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778" name="Google Shape;778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9" name="Google Shape;779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0" name="Google Shape;780;p16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81" name="Google Shape;781;p16"/>
              <p:cNvGrpSpPr/>
              <p:nvPr/>
            </p:nvGrpSpPr>
            <p:grpSpPr>
              <a:xfrm>
                <a:off x="-1029339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782" name="Google Shape;782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3" name="Google Shape;783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4" name="Google Shape;784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6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785" name="Google Shape;785;p16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786" name="Google Shape;786;p16"/>
              <p:cNvGrpSpPr/>
              <p:nvPr/>
            </p:nvGrpSpPr>
            <p:grpSpPr>
              <a:xfrm>
                <a:off x="-1380205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787" name="Google Shape;787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8" name="Google Shape;788;p16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9" name="Google Shape;789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5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90" name="Google Shape;790;p16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791" name="Google Shape;791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2" name="Google Shape;792;p16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3" name="Google Shape;793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794" name="Google Shape;794;p16"/>
            <p:cNvGrpSpPr/>
            <p:nvPr/>
          </p:nvGrpSpPr>
          <p:grpSpPr>
            <a:xfrm>
              <a:off x="3473161" y="5271426"/>
              <a:ext cx="3003943" cy="1164499"/>
              <a:chOff x="-3531035" y="3971304"/>
              <a:chExt cx="3003943" cy="1164499"/>
            </a:xfrm>
          </p:grpSpPr>
          <p:sp>
            <p:nvSpPr>
              <p:cNvPr id="795" name="Google Shape;795;p16"/>
              <p:cNvSpPr txBox="1"/>
              <p:nvPr/>
            </p:nvSpPr>
            <p:spPr>
              <a:xfrm>
                <a:off x="-3531035" y="3971304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ESV4-230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Google Shape;796;p16"/>
              <p:cNvSpPr/>
              <p:nvPr/>
            </p:nvSpPr>
            <p:spPr>
              <a:xfrm>
                <a:off x="-3458692" y="4253803"/>
                <a:ext cx="29316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7" name="Google Shape;797;p16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8" name="Google Shape;798;p16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99" name="Google Shape;799;p16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800" name="Google Shape;800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1" name="Google Shape;801;p16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2" name="Google Shape;802;p16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03" name="Google Shape;803;p16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804" name="Google Shape;804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5" name="Google Shape;805;p16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6" name="Google Shape;806;p16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07" name="Google Shape;807;p16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808" name="Google Shape;808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9" name="Google Shape;809;p16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0" name="Google Shape;810;p16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11" name="Google Shape;811;p16"/>
              <p:cNvGrpSpPr/>
              <p:nvPr/>
            </p:nvGrpSpPr>
            <p:grpSpPr>
              <a:xfrm>
                <a:off x="-1029339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812" name="Google Shape;812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3" name="Google Shape;813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4" name="Google Shape;814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6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815" name="Google Shape;815;p16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816" name="Google Shape;816;p16"/>
              <p:cNvGrpSpPr/>
              <p:nvPr/>
            </p:nvGrpSpPr>
            <p:grpSpPr>
              <a:xfrm>
                <a:off x="-1380205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817" name="Google Shape;817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8" name="Google Shape;818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9" name="Google Shape;819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5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20" name="Google Shape;820;p16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821" name="Google Shape;821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2" name="Google Shape;822;p16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3" name="Google Shape;823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824" name="Google Shape;824;p16"/>
            <p:cNvGrpSpPr/>
            <p:nvPr/>
          </p:nvGrpSpPr>
          <p:grpSpPr>
            <a:xfrm>
              <a:off x="3473161" y="6587888"/>
              <a:ext cx="3003943" cy="1164499"/>
              <a:chOff x="-3531035" y="3971304"/>
              <a:chExt cx="3003943" cy="1164499"/>
            </a:xfrm>
          </p:grpSpPr>
          <p:sp>
            <p:nvSpPr>
              <p:cNvPr id="825" name="Google Shape;825;p16"/>
              <p:cNvSpPr txBox="1"/>
              <p:nvPr/>
            </p:nvSpPr>
            <p:spPr>
              <a:xfrm>
                <a:off x="-3531035" y="3971304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ESV4-330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16"/>
              <p:cNvSpPr/>
              <p:nvPr/>
            </p:nvSpPr>
            <p:spPr>
              <a:xfrm>
                <a:off x="-3458692" y="4253803"/>
                <a:ext cx="29316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16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8" name="Google Shape;828;p16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29" name="Google Shape;829;p16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830" name="Google Shape;830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1" name="Google Shape;831;p16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2" name="Google Shape;832;p16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33" name="Google Shape;833;p16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834" name="Google Shape;834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5" name="Google Shape;835;p16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6" name="Google Shape;836;p16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37" name="Google Shape;837;p16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838" name="Google Shape;838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9" name="Google Shape;839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0" name="Google Shape;840;p16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41" name="Google Shape;841;p16"/>
              <p:cNvGrpSpPr/>
              <p:nvPr/>
            </p:nvGrpSpPr>
            <p:grpSpPr>
              <a:xfrm>
                <a:off x="-1029339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842" name="Google Shape;842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3" name="Google Shape;843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4" name="Google Shape;844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6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845" name="Google Shape;845;p16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846" name="Google Shape;846;p16"/>
              <p:cNvGrpSpPr/>
              <p:nvPr/>
            </p:nvGrpSpPr>
            <p:grpSpPr>
              <a:xfrm>
                <a:off x="-1380205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847" name="Google Shape;847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8" name="Google Shape;848;p16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9" name="Google Shape;849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5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50" name="Google Shape;850;p16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851" name="Google Shape;851;p16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2" name="Google Shape;852;p16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3" name="Google Shape;853;p16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854" name="Google Shape;854;p16"/>
          <p:cNvGrpSpPr/>
          <p:nvPr/>
        </p:nvGrpSpPr>
        <p:grpSpPr>
          <a:xfrm>
            <a:off x="281566" y="7919974"/>
            <a:ext cx="3718842" cy="1164479"/>
            <a:chOff x="281566" y="7919974"/>
            <a:chExt cx="3718842" cy="1164479"/>
          </a:xfrm>
        </p:grpSpPr>
        <p:sp>
          <p:nvSpPr>
            <p:cNvPr id="855" name="Google Shape;855;p16"/>
            <p:cNvSpPr txBox="1"/>
            <p:nvPr/>
          </p:nvSpPr>
          <p:spPr>
            <a:xfrm>
              <a:off x="281566" y="7919974"/>
              <a:ext cx="18063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ESV4-410 (dual fan)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16"/>
            <p:cNvSpPr/>
            <p:nvPr/>
          </p:nvSpPr>
          <p:spPr>
            <a:xfrm>
              <a:off x="353908" y="8202453"/>
              <a:ext cx="3646500" cy="882000"/>
            </a:xfrm>
            <a:prstGeom prst="roundRect">
              <a:avLst>
                <a:gd fmla="val 7763" name="adj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16"/>
            <p:cNvSpPr txBox="1"/>
            <p:nvPr/>
          </p:nvSpPr>
          <p:spPr>
            <a:xfrm>
              <a:off x="464735" y="8350533"/>
              <a:ext cx="4404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1-ON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16"/>
            <p:cNvSpPr txBox="1"/>
            <p:nvPr/>
          </p:nvSpPr>
          <p:spPr>
            <a:xfrm>
              <a:off x="464735" y="8642576"/>
              <a:ext cx="514200" cy="21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lt1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0-OFF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59" name="Google Shape;859;p16"/>
            <p:cNvGrpSpPr/>
            <p:nvPr/>
          </p:nvGrpSpPr>
          <p:grpSpPr>
            <a:xfrm>
              <a:off x="1028932" y="8360116"/>
              <a:ext cx="440400" cy="681874"/>
              <a:chOff x="2806437" y="3436667"/>
              <a:chExt cx="440400" cy="909772"/>
            </a:xfrm>
          </p:grpSpPr>
          <p:sp>
            <p:nvSpPr>
              <p:cNvPr id="860" name="Google Shape;860;p16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1" name="Google Shape;861;p16"/>
              <p:cNvSpPr/>
              <p:nvPr/>
            </p:nvSpPr>
            <p:spPr>
              <a:xfrm>
                <a:off x="2914650" y="3769396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2" name="Google Shape;862;p16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1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3" name="Google Shape;863;p16"/>
            <p:cNvGrpSpPr/>
            <p:nvPr/>
          </p:nvGrpSpPr>
          <p:grpSpPr>
            <a:xfrm>
              <a:off x="1379293" y="8360116"/>
              <a:ext cx="440400" cy="681874"/>
              <a:chOff x="2806437" y="3436667"/>
              <a:chExt cx="440400" cy="909772"/>
            </a:xfrm>
          </p:grpSpPr>
          <p:sp>
            <p:nvSpPr>
              <p:cNvPr id="864" name="Google Shape;864;p16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5" name="Google Shape;865;p16"/>
              <p:cNvSpPr/>
              <p:nvPr/>
            </p:nvSpPr>
            <p:spPr>
              <a:xfrm>
                <a:off x="2914650" y="3769396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6" name="Google Shape;866;p16"/>
              <p:cNvSpPr txBox="1"/>
              <p:nvPr/>
            </p:nvSpPr>
            <p:spPr>
              <a:xfrm>
                <a:off x="2806437" y="4059039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2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7" name="Google Shape;867;p16"/>
            <p:cNvGrpSpPr/>
            <p:nvPr/>
          </p:nvGrpSpPr>
          <p:grpSpPr>
            <a:xfrm>
              <a:off x="2080015" y="8360116"/>
              <a:ext cx="440400" cy="681855"/>
              <a:chOff x="2806437" y="3436667"/>
              <a:chExt cx="440400" cy="909747"/>
            </a:xfrm>
          </p:grpSpPr>
          <p:sp>
            <p:nvSpPr>
              <p:cNvPr id="868" name="Google Shape;868;p16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16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0" name="Google Shape;870;p16"/>
              <p:cNvSpPr txBox="1"/>
              <p:nvPr/>
            </p:nvSpPr>
            <p:spPr>
              <a:xfrm>
                <a:off x="2806437" y="4059014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4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1" name="Google Shape;871;p16"/>
            <p:cNvGrpSpPr/>
            <p:nvPr/>
          </p:nvGrpSpPr>
          <p:grpSpPr>
            <a:xfrm>
              <a:off x="2780737" y="8360116"/>
              <a:ext cx="440400" cy="681855"/>
              <a:chOff x="2806437" y="3436667"/>
              <a:chExt cx="440400" cy="909746"/>
            </a:xfrm>
          </p:grpSpPr>
          <p:sp>
            <p:nvSpPr>
              <p:cNvPr id="872" name="Google Shape;872;p16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3" name="Google Shape;873;p16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16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6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875" name="Google Shape;875;p16"/>
            <p:cNvCxnSpPr/>
            <p:nvPr/>
          </p:nvCxnSpPr>
          <p:spPr>
            <a:xfrm>
              <a:off x="554624" y="8608441"/>
              <a:ext cx="308400" cy="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grpSp>
          <p:nvGrpSpPr>
            <p:cNvPr id="876" name="Google Shape;876;p16"/>
            <p:cNvGrpSpPr/>
            <p:nvPr/>
          </p:nvGrpSpPr>
          <p:grpSpPr>
            <a:xfrm>
              <a:off x="2430376" y="8360116"/>
              <a:ext cx="440400" cy="681855"/>
              <a:chOff x="2806437" y="3436667"/>
              <a:chExt cx="440400" cy="909746"/>
            </a:xfrm>
          </p:grpSpPr>
          <p:sp>
            <p:nvSpPr>
              <p:cNvPr id="877" name="Google Shape;877;p16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16"/>
              <p:cNvSpPr/>
              <p:nvPr/>
            </p:nvSpPr>
            <p:spPr>
              <a:xfrm>
                <a:off x="2914650" y="3769394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9" name="Google Shape;879;p16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5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0" name="Google Shape;880;p16"/>
            <p:cNvGrpSpPr/>
            <p:nvPr/>
          </p:nvGrpSpPr>
          <p:grpSpPr>
            <a:xfrm>
              <a:off x="1729654" y="8360116"/>
              <a:ext cx="440400" cy="681855"/>
              <a:chOff x="2806437" y="3436667"/>
              <a:chExt cx="440400" cy="909746"/>
            </a:xfrm>
          </p:grpSpPr>
          <p:sp>
            <p:nvSpPr>
              <p:cNvPr id="881" name="Google Shape;881;p16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2" name="Google Shape;882;p16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3" name="Google Shape;883;p16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3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4" name="Google Shape;884;p16"/>
            <p:cNvGrpSpPr/>
            <p:nvPr/>
          </p:nvGrpSpPr>
          <p:grpSpPr>
            <a:xfrm>
              <a:off x="3481457" y="8360116"/>
              <a:ext cx="440400" cy="681875"/>
              <a:chOff x="2806437" y="3436667"/>
              <a:chExt cx="440400" cy="909773"/>
            </a:xfrm>
          </p:grpSpPr>
          <p:sp>
            <p:nvSpPr>
              <p:cNvPr id="885" name="Google Shape;885;p16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886;p16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16"/>
              <p:cNvSpPr txBox="1"/>
              <p:nvPr/>
            </p:nvSpPr>
            <p:spPr>
              <a:xfrm>
                <a:off x="2806437" y="4059040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8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8" name="Google Shape;888;p16"/>
            <p:cNvGrpSpPr/>
            <p:nvPr/>
          </p:nvGrpSpPr>
          <p:grpSpPr>
            <a:xfrm>
              <a:off x="3131098" y="8360116"/>
              <a:ext cx="440400" cy="681855"/>
              <a:chOff x="2806437" y="3436667"/>
              <a:chExt cx="440400" cy="909746"/>
            </a:xfrm>
          </p:grpSpPr>
          <p:sp>
            <p:nvSpPr>
              <p:cNvPr id="889" name="Google Shape;889;p16"/>
              <p:cNvSpPr/>
              <p:nvPr/>
            </p:nvSpPr>
            <p:spPr>
              <a:xfrm>
                <a:off x="2914650" y="3436667"/>
                <a:ext cx="223800" cy="628200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0" name="Google Shape;890;p16"/>
              <p:cNvSpPr/>
              <p:nvPr/>
            </p:nvSpPr>
            <p:spPr>
              <a:xfrm>
                <a:off x="2914650" y="3436667"/>
                <a:ext cx="223800" cy="295500"/>
              </a:xfrm>
              <a:prstGeom prst="ellipse">
                <a:avLst/>
              </a:prstGeom>
              <a:solidFill>
                <a:srgbClr val="00BCFF"/>
              </a:solidFill>
              <a:ln>
                <a:noFill/>
              </a:ln>
              <a:effectLst>
                <a:outerShdw blurRad="127000" rotWithShape="0" algn="ctr">
                  <a:srgbClr val="000000">
                    <a:alpha val="2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1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1" name="Google Shape;891;p16"/>
              <p:cNvSpPr txBox="1"/>
              <p:nvPr/>
            </p:nvSpPr>
            <p:spPr>
              <a:xfrm>
                <a:off x="2806437" y="4059013"/>
                <a:ext cx="440400" cy="28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1" i="0" lang="en-US" sz="800" u="none" cap="none" strike="noStrike">
                    <a:solidFill>
                      <a:schemeClr val="lt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7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6" name="Google Shape;896;p17"/>
          <p:cNvGrpSpPr/>
          <p:nvPr/>
        </p:nvGrpSpPr>
        <p:grpSpPr>
          <a:xfrm>
            <a:off x="0" y="0"/>
            <a:ext cx="6858000" cy="9906001"/>
            <a:chOff x="0" y="0"/>
            <a:chExt cx="6858000" cy="9906001"/>
          </a:xfrm>
        </p:grpSpPr>
        <p:sp>
          <p:nvSpPr>
            <p:cNvPr id="897" name="Google Shape;897;p17"/>
            <p:cNvSpPr/>
            <p:nvPr/>
          </p:nvSpPr>
          <p:spPr>
            <a:xfrm>
              <a:off x="0" y="0"/>
              <a:ext cx="6858000" cy="9906000"/>
            </a:xfrm>
            <a:prstGeom prst="rect">
              <a:avLst/>
            </a:prstGeom>
            <a:solidFill>
              <a:srgbClr val="3036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98" name="Google Shape;898;p17" title="AdobeStock_1218723521.png"/>
            <p:cNvPicPr preferRelativeResize="0"/>
            <p:nvPr/>
          </p:nvPicPr>
          <p:blipFill rotWithShape="1">
            <a:blip r:embed="rId3">
              <a:alphaModFix amt="28000"/>
            </a:blip>
            <a:srcRect b="0" l="5054" r="55394" t="0"/>
            <a:stretch/>
          </p:blipFill>
          <p:spPr>
            <a:xfrm>
              <a:off x="1" y="0"/>
              <a:ext cx="6857999" cy="9906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99" name="Google Shape;899;p17"/>
          <p:cNvSpPr txBox="1"/>
          <p:nvPr/>
        </p:nvSpPr>
        <p:spPr>
          <a:xfrm>
            <a:off x="3782263" y="1165737"/>
            <a:ext cx="24771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Before replacing the PC board, please adjust the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code o the Dip Switch panel according to the model.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17"/>
          <p:cNvSpPr txBox="1"/>
          <p:nvPr/>
        </p:nvSpPr>
        <p:spPr>
          <a:xfrm>
            <a:off x="427732" y="9393583"/>
            <a:ext cx="3816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last pin should be Switch on "1" for heating and cooling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first pin should be Switch on "1" for dual fan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17"/>
          <p:cNvSpPr/>
          <p:nvPr/>
        </p:nvSpPr>
        <p:spPr>
          <a:xfrm>
            <a:off x="370008" y="9443797"/>
            <a:ext cx="45600" cy="238200"/>
          </a:xfrm>
          <a:prstGeom prst="roundRect">
            <a:avLst>
              <a:gd fmla="val 50000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17"/>
          <p:cNvSpPr/>
          <p:nvPr/>
        </p:nvSpPr>
        <p:spPr>
          <a:xfrm>
            <a:off x="1" y="-26813"/>
            <a:ext cx="3566971" cy="2171255"/>
          </a:xfrm>
          <a:custGeom>
            <a:rect b="b" l="l" r="r" t="t"/>
            <a:pathLst>
              <a:path extrusionOk="0" h="2171255" w="3566971">
                <a:moveTo>
                  <a:pt x="0" y="0"/>
                </a:moveTo>
                <a:lnTo>
                  <a:pt x="3566971" y="0"/>
                </a:lnTo>
                <a:cubicBezTo>
                  <a:pt x="3566971" y="1199151"/>
                  <a:pt x="2594866" y="2171255"/>
                  <a:pt x="1395714" y="2171255"/>
                </a:cubicBezTo>
                <a:cubicBezTo>
                  <a:pt x="871085" y="2171255"/>
                  <a:pt x="389914" y="1985188"/>
                  <a:pt x="14593" y="1675446"/>
                </a:cubicBezTo>
                <a:lnTo>
                  <a:pt x="0" y="1662183"/>
                </a:lnTo>
                <a:close/>
              </a:path>
            </a:pathLst>
          </a:cu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3" name="Google Shape;90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696662" y="-189529"/>
            <a:ext cx="4587244" cy="3240120"/>
          </a:xfrm>
          <a:prstGeom prst="rect">
            <a:avLst/>
          </a:prstGeom>
          <a:noFill/>
          <a:ln>
            <a:noFill/>
          </a:ln>
          <a:effectLst>
            <a:outerShdw blurRad="254000" rotWithShape="0" algn="ctr">
              <a:srgbClr val="000000">
                <a:alpha val="20000"/>
              </a:srgbClr>
            </a:outerShdw>
          </a:effectLst>
        </p:spPr>
      </p:pic>
      <p:pic>
        <p:nvPicPr>
          <p:cNvPr id="904" name="Google Shape;90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61719" y="815142"/>
            <a:ext cx="2253330" cy="1767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5" name="Google Shape;905;p17"/>
          <p:cNvGrpSpPr/>
          <p:nvPr/>
        </p:nvGrpSpPr>
        <p:grpSpPr>
          <a:xfrm>
            <a:off x="726402" y="2921001"/>
            <a:ext cx="3885258" cy="3400486"/>
            <a:chOff x="726402" y="2921001"/>
            <a:chExt cx="3885258" cy="3400486"/>
          </a:xfrm>
        </p:grpSpPr>
        <p:grpSp>
          <p:nvGrpSpPr>
            <p:cNvPr id="906" name="Google Shape;906;p17"/>
            <p:cNvGrpSpPr/>
            <p:nvPr/>
          </p:nvGrpSpPr>
          <p:grpSpPr>
            <a:xfrm>
              <a:off x="726402" y="2921001"/>
              <a:ext cx="3885258" cy="901000"/>
              <a:chOff x="-5102050" y="4253803"/>
              <a:chExt cx="3885258" cy="901000"/>
            </a:xfrm>
          </p:grpSpPr>
          <p:sp>
            <p:nvSpPr>
              <p:cNvPr id="907" name="Google Shape;907;p17"/>
              <p:cNvSpPr txBox="1"/>
              <p:nvPr/>
            </p:nvSpPr>
            <p:spPr>
              <a:xfrm>
                <a:off x="-5102050" y="4877903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ETD-160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17"/>
              <p:cNvSpPr/>
              <p:nvPr/>
            </p:nvSpPr>
            <p:spPr>
              <a:xfrm>
                <a:off x="-3458692" y="4253803"/>
                <a:ext cx="22419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9" name="Google Shape;909;p17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17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11" name="Google Shape;911;p17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912" name="Google Shape;912;p17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3" name="Google Shape;913;p17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4" name="Google Shape;914;p17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15" name="Google Shape;915;p17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916" name="Google Shape;916;p17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7" name="Google Shape;917;p17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8" name="Google Shape;918;p17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19" name="Google Shape;919;p17"/>
              <p:cNvGrpSpPr/>
              <p:nvPr/>
            </p:nvGrpSpPr>
            <p:grpSpPr>
              <a:xfrm>
                <a:off x="-1731071" y="4411465"/>
                <a:ext cx="440400" cy="681856"/>
                <a:chOff x="2806437" y="3436666"/>
                <a:chExt cx="440400" cy="909748"/>
              </a:xfrm>
            </p:grpSpPr>
            <p:sp>
              <p:nvSpPr>
                <p:cNvPr id="920" name="Google Shape;920;p17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1" name="Google Shape;921;p17"/>
                <p:cNvSpPr/>
                <p:nvPr/>
              </p:nvSpPr>
              <p:spPr>
                <a:xfrm>
                  <a:off x="2914650" y="343666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2" name="Google Shape;922;p17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923" name="Google Shape;923;p17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924" name="Google Shape;924;p17"/>
              <p:cNvGrpSpPr/>
              <p:nvPr/>
            </p:nvGrpSpPr>
            <p:grpSpPr>
              <a:xfrm>
                <a:off x="-2081937" y="4411465"/>
                <a:ext cx="440400" cy="681855"/>
                <a:chOff x="2806437" y="3436666"/>
                <a:chExt cx="440400" cy="909747"/>
              </a:xfrm>
            </p:grpSpPr>
            <p:sp>
              <p:nvSpPr>
                <p:cNvPr id="925" name="Google Shape;925;p17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6" name="Google Shape;926;p17"/>
                <p:cNvSpPr/>
                <p:nvPr/>
              </p:nvSpPr>
              <p:spPr>
                <a:xfrm>
                  <a:off x="2914650" y="343666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7" name="Google Shape;927;p17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28" name="Google Shape;928;p17"/>
            <p:cNvGrpSpPr/>
            <p:nvPr/>
          </p:nvGrpSpPr>
          <p:grpSpPr>
            <a:xfrm>
              <a:off x="726402" y="4170744"/>
              <a:ext cx="3885258" cy="901000"/>
              <a:chOff x="-5102050" y="4253803"/>
              <a:chExt cx="3885258" cy="901000"/>
            </a:xfrm>
          </p:grpSpPr>
          <p:sp>
            <p:nvSpPr>
              <p:cNvPr id="929" name="Google Shape;929;p17"/>
              <p:cNvSpPr txBox="1"/>
              <p:nvPr/>
            </p:nvSpPr>
            <p:spPr>
              <a:xfrm>
                <a:off x="-5102050" y="4877903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ETD-210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17"/>
              <p:cNvSpPr/>
              <p:nvPr/>
            </p:nvSpPr>
            <p:spPr>
              <a:xfrm>
                <a:off x="-3458692" y="4253803"/>
                <a:ext cx="22419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17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17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33" name="Google Shape;933;p17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934" name="Google Shape;934;p17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5" name="Google Shape;935;p17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6" name="Google Shape;936;p17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37" name="Google Shape;937;p17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938" name="Google Shape;938;p17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9" name="Google Shape;939;p17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0" name="Google Shape;940;p17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41" name="Google Shape;941;p17"/>
              <p:cNvGrpSpPr/>
              <p:nvPr/>
            </p:nvGrpSpPr>
            <p:grpSpPr>
              <a:xfrm>
                <a:off x="-1731071" y="4411465"/>
                <a:ext cx="440400" cy="681856"/>
                <a:chOff x="2806437" y="3436666"/>
                <a:chExt cx="440400" cy="909748"/>
              </a:xfrm>
            </p:grpSpPr>
            <p:sp>
              <p:nvSpPr>
                <p:cNvPr id="942" name="Google Shape;942;p17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3" name="Google Shape;943;p17"/>
                <p:cNvSpPr/>
                <p:nvPr/>
              </p:nvSpPr>
              <p:spPr>
                <a:xfrm>
                  <a:off x="2914650" y="343666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4" name="Google Shape;944;p17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945" name="Google Shape;945;p17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946" name="Google Shape;946;p17"/>
              <p:cNvGrpSpPr/>
              <p:nvPr/>
            </p:nvGrpSpPr>
            <p:grpSpPr>
              <a:xfrm>
                <a:off x="-2081937" y="4411465"/>
                <a:ext cx="440400" cy="681855"/>
                <a:chOff x="2806437" y="3436666"/>
                <a:chExt cx="440400" cy="909747"/>
              </a:xfrm>
            </p:grpSpPr>
            <p:sp>
              <p:nvSpPr>
                <p:cNvPr id="947" name="Google Shape;947;p17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8" name="Google Shape;948;p17"/>
                <p:cNvSpPr/>
                <p:nvPr/>
              </p:nvSpPr>
              <p:spPr>
                <a:xfrm>
                  <a:off x="2914650" y="343666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9" name="Google Shape;949;p17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50" name="Google Shape;950;p17"/>
            <p:cNvGrpSpPr/>
            <p:nvPr/>
          </p:nvGrpSpPr>
          <p:grpSpPr>
            <a:xfrm>
              <a:off x="726402" y="5420487"/>
              <a:ext cx="3885258" cy="901000"/>
              <a:chOff x="-5102050" y="4253803"/>
              <a:chExt cx="3885258" cy="901000"/>
            </a:xfrm>
          </p:grpSpPr>
          <p:sp>
            <p:nvSpPr>
              <p:cNvPr id="951" name="Google Shape;951;p17"/>
              <p:cNvSpPr txBox="1"/>
              <p:nvPr/>
            </p:nvSpPr>
            <p:spPr>
              <a:xfrm>
                <a:off x="-5102050" y="4877903"/>
                <a:ext cx="14520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ETD-260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17"/>
              <p:cNvSpPr/>
              <p:nvPr/>
            </p:nvSpPr>
            <p:spPr>
              <a:xfrm>
                <a:off x="-3458692" y="4253803"/>
                <a:ext cx="22419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3" name="Google Shape;953;p17"/>
              <p:cNvSpPr txBox="1"/>
              <p:nvPr/>
            </p:nvSpPr>
            <p:spPr>
              <a:xfrm>
                <a:off x="-3347866" y="440188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17"/>
              <p:cNvSpPr txBox="1"/>
              <p:nvPr/>
            </p:nvSpPr>
            <p:spPr>
              <a:xfrm>
                <a:off x="-3347866" y="469392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55" name="Google Shape;955;p17"/>
              <p:cNvGrpSpPr/>
              <p:nvPr/>
            </p:nvGrpSpPr>
            <p:grpSpPr>
              <a:xfrm>
                <a:off x="-2783669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956" name="Google Shape;956;p17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7" name="Google Shape;957;p17"/>
                <p:cNvSpPr/>
                <p:nvPr/>
              </p:nvSpPr>
              <p:spPr>
                <a:xfrm>
                  <a:off x="2914650" y="3436668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8" name="Google Shape;958;p17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59" name="Google Shape;959;p17"/>
              <p:cNvGrpSpPr/>
              <p:nvPr/>
            </p:nvGrpSpPr>
            <p:grpSpPr>
              <a:xfrm>
                <a:off x="-2432803" y="4411466"/>
                <a:ext cx="440400" cy="681874"/>
                <a:chOff x="2806437" y="3436667"/>
                <a:chExt cx="440400" cy="909772"/>
              </a:xfrm>
            </p:grpSpPr>
            <p:sp>
              <p:nvSpPr>
                <p:cNvPr id="960" name="Google Shape;960;p17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1" name="Google Shape;961;p17"/>
                <p:cNvSpPr/>
                <p:nvPr/>
              </p:nvSpPr>
              <p:spPr>
                <a:xfrm>
                  <a:off x="2914650" y="3436668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2" name="Google Shape;962;p17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63" name="Google Shape;963;p17"/>
              <p:cNvGrpSpPr/>
              <p:nvPr/>
            </p:nvGrpSpPr>
            <p:grpSpPr>
              <a:xfrm>
                <a:off x="-1731071" y="4411466"/>
                <a:ext cx="440400" cy="681855"/>
                <a:chOff x="2806437" y="3436667"/>
                <a:chExt cx="440400" cy="909747"/>
              </a:xfrm>
            </p:grpSpPr>
            <p:sp>
              <p:nvSpPr>
                <p:cNvPr id="964" name="Google Shape;964;p17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5" name="Google Shape;965;p17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6" name="Google Shape;966;p17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967" name="Google Shape;967;p17"/>
              <p:cNvCxnSpPr/>
              <p:nvPr/>
            </p:nvCxnSpPr>
            <p:spPr>
              <a:xfrm>
                <a:off x="-3257977" y="465979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968" name="Google Shape;968;p17"/>
              <p:cNvGrpSpPr/>
              <p:nvPr/>
            </p:nvGrpSpPr>
            <p:grpSpPr>
              <a:xfrm>
                <a:off x="-2081937" y="4411466"/>
                <a:ext cx="440400" cy="681855"/>
                <a:chOff x="2806437" y="3436667"/>
                <a:chExt cx="440400" cy="909746"/>
              </a:xfrm>
            </p:grpSpPr>
            <p:sp>
              <p:nvSpPr>
                <p:cNvPr id="969" name="Google Shape;969;p17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0" name="Google Shape;970;p17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1" name="Google Shape;971;p17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6" name="Google Shape;976;p18"/>
          <p:cNvGrpSpPr/>
          <p:nvPr/>
        </p:nvGrpSpPr>
        <p:grpSpPr>
          <a:xfrm>
            <a:off x="0" y="0"/>
            <a:ext cx="6858000" cy="9906001"/>
            <a:chOff x="0" y="0"/>
            <a:chExt cx="6858000" cy="9906001"/>
          </a:xfrm>
        </p:grpSpPr>
        <p:sp>
          <p:nvSpPr>
            <p:cNvPr id="977" name="Google Shape;977;p18"/>
            <p:cNvSpPr/>
            <p:nvPr/>
          </p:nvSpPr>
          <p:spPr>
            <a:xfrm>
              <a:off x="0" y="0"/>
              <a:ext cx="6858000" cy="9906000"/>
            </a:xfrm>
            <a:prstGeom prst="rect">
              <a:avLst/>
            </a:prstGeom>
            <a:solidFill>
              <a:srgbClr val="30364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78" name="Google Shape;978;p18" title="AdobeStock_1218723521.png"/>
            <p:cNvPicPr preferRelativeResize="0"/>
            <p:nvPr/>
          </p:nvPicPr>
          <p:blipFill rotWithShape="1">
            <a:blip r:embed="rId3">
              <a:alphaModFix amt="28000"/>
            </a:blip>
            <a:srcRect b="0" l="5054" r="55394" t="0"/>
            <a:stretch/>
          </p:blipFill>
          <p:spPr>
            <a:xfrm>
              <a:off x="1" y="0"/>
              <a:ext cx="6857999" cy="9906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79" name="Google Shape;979;p18"/>
          <p:cNvSpPr txBox="1"/>
          <p:nvPr/>
        </p:nvSpPr>
        <p:spPr>
          <a:xfrm>
            <a:off x="3782263" y="1165737"/>
            <a:ext cx="24771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Before replacing the PC board, please adjust the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code of the Dip Switch panel according to the model.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18"/>
          <p:cNvSpPr txBox="1"/>
          <p:nvPr/>
        </p:nvSpPr>
        <p:spPr>
          <a:xfrm>
            <a:off x="427732" y="9393583"/>
            <a:ext cx="3816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last pin should be Switch on "1" for heating and cooling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Note: The first pin should be Switch on "1" for dual fan units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18"/>
          <p:cNvSpPr/>
          <p:nvPr/>
        </p:nvSpPr>
        <p:spPr>
          <a:xfrm>
            <a:off x="370008" y="9443797"/>
            <a:ext cx="45600" cy="238200"/>
          </a:xfrm>
          <a:prstGeom prst="roundRect">
            <a:avLst>
              <a:gd fmla="val 50000" name="adj"/>
            </a:avLst>
          </a:pr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2" name="Google Shape;982;p18"/>
          <p:cNvSpPr/>
          <p:nvPr/>
        </p:nvSpPr>
        <p:spPr>
          <a:xfrm>
            <a:off x="1" y="-26813"/>
            <a:ext cx="3566971" cy="2171255"/>
          </a:xfrm>
          <a:custGeom>
            <a:rect b="b" l="l" r="r" t="t"/>
            <a:pathLst>
              <a:path extrusionOk="0" h="2171255" w="3566971">
                <a:moveTo>
                  <a:pt x="0" y="0"/>
                </a:moveTo>
                <a:lnTo>
                  <a:pt x="3566971" y="0"/>
                </a:lnTo>
                <a:cubicBezTo>
                  <a:pt x="3566971" y="1199151"/>
                  <a:pt x="2594866" y="2171255"/>
                  <a:pt x="1395714" y="2171255"/>
                </a:cubicBezTo>
                <a:cubicBezTo>
                  <a:pt x="871085" y="2171255"/>
                  <a:pt x="389914" y="1985188"/>
                  <a:pt x="14593" y="1675446"/>
                </a:cubicBezTo>
                <a:lnTo>
                  <a:pt x="0" y="1662183"/>
                </a:lnTo>
                <a:close/>
              </a:path>
            </a:pathLst>
          </a:custGeom>
          <a:solidFill>
            <a:srgbClr val="00B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83" name="Google Shape;983;p18"/>
          <p:cNvGrpSpPr/>
          <p:nvPr/>
        </p:nvGrpSpPr>
        <p:grpSpPr>
          <a:xfrm>
            <a:off x="427732" y="2921001"/>
            <a:ext cx="5233437" cy="4631229"/>
            <a:chOff x="427732" y="2921001"/>
            <a:chExt cx="5233437" cy="4631229"/>
          </a:xfrm>
        </p:grpSpPr>
        <p:grpSp>
          <p:nvGrpSpPr>
            <p:cNvPr id="984" name="Google Shape;984;p18"/>
            <p:cNvGrpSpPr/>
            <p:nvPr/>
          </p:nvGrpSpPr>
          <p:grpSpPr>
            <a:xfrm>
              <a:off x="427732" y="6670230"/>
              <a:ext cx="5233437" cy="882000"/>
              <a:chOff x="-1233029" y="8202453"/>
              <a:chExt cx="5233437" cy="882000"/>
            </a:xfrm>
          </p:grpSpPr>
          <p:sp>
            <p:nvSpPr>
              <p:cNvPr id="985" name="Google Shape;985;p18"/>
              <p:cNvSpPr txBox="1"/>
              <p:nvPr/>
            </p:nvSpPr>
            <p:spPr>
              <a:xfrm>
                <a:off x="-1233029" y="8543702"/>
                <a:ext cx="14796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EM1200 </a:t>
                </a:r>
                <a:endParaRPr/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(After June 2022)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18"/>
              <p:cNvSpPr/>
              <p:nvPr/>
            </p:nvSpPr>
            <p:spPr>
              <a:xfrm>
                <a:off x="353908" y="8202453"/>
                <a:ext cx="36465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7" name="Google Shape;987;p18"/>
              <p:cNvSpPr txBox="1"/>
              <p:nvPr/>
            </p:nvSpPr>
            <p:spPr>
              <a:xfrm>
                <a:off x="464735" y="835053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18"/>
              <p:cNvSpPr txBox="1"/>
              <p:nvPr/>
            </p:nvSpPr>
            <p:spPr>
              <a:xfrm>
                <a:off x="464735" y="864257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89" name="Google Shape;989;p18"/>
              <p:cNvGrpSpPr/>
              <p:nvPr/>
            </p:nvGrpSpPr>
            <p:grpSpPr>
              <a:xfrm>
                <a:off x="1028932" y="8360116"/>
                <a:ext cx="440400" cy="681874"/>
                <a:chOff x="2806437" y="3436667"/>
                <a:chExt cx="440400" cy="909772"/>
              </a:xfrm>
            </p:grpSpPr>
            <p:sp>
              <p:nvSpPr>
                <p:cNvPr id="990" name="Google Shape;990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1" name="Google Shape;991;p18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2" name="Google Shape;992;p18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93" name="Google Shape;993;p18"/>
              <p:cNvGrpSpPr/>
              <p:nvPr/>
            </p:nvGrpSpPr>
            <p:grpSpPr>
              <a:xfrm>
                <a:off x="1379293" y="8360116"/>
                <a:ext cx="440400" cy="681874"/>
                <a:chOff x="2806437" y="3436667"/>
                <a:chExt cx="440400" cy="909772"/>
              </a:xfrm>
            </p:grpSpPr>
            <p:sp>
              <p:nvSpPr>
                <p:cNvPr id="994" name="Google Shape;994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5" name="Google Shape;995;p18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6" name="Google Shape;996;p18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97" name="Google Shape;997;p18"/>
              <p:cNvGrpSpPr/>
              <p:nvPr/>
            </p:nvGrpSpPr>
            <p:grpSpPr>
              <a:xfrm>
                <a:off x="2080015" y="8360116"/>
                <a:ext cx="440400" cy="681855"/>
                <a:chOff x="2806437" y="3436667"/>
                <a:chExt cx="440400" cy="909747"/>
              </a:xfrm>
            </p:grpSpPr>
            <p:sp>
              <p:nvSpPr>
                <p:cNvPr id="998" name="Google Shape;998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9" name="Google Shape;999;p18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0" name="Google Shape;1000;p18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01" name="Google Shape;1001;p18"/>
              <p:cNvGrpSpPr/>
              <p:nvPr/>
            </p:nvGrpSpPr>
            <p:grpSpPr>
              <a:xfrm>
                <a:off x="2780737" y="8360116"/>
                <a:ext cx="440400" cy="681855"/>
                <a:chOff x="2806437" y="3436667"/>
                <a:chExt cx="440400" cy="909746"/>
              </a:xfrm>
            </p:grpSpPr>
            <p:sp>
              <p:nvSpPr>
                <p:cNvPr id="1002" name="Google Shape;1002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3" name="Google Shape;1003;p18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4" name="Google Shape;1004;p18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6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005" name="Google Shape;1005;p18"/>
              <p:cNvCxnSpPr/>
              <p:nvPr/>
            </p:nvCxnSpPr>
            <p:spPr>
              <a:xfrm>
                <a:off x="554624" y="860844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1006" name="Google Shape;1006;p18"/>
              <p:cNvGrpSpPr/>
              <p:nvPr/>
            </p:nvGrpSpPr>
            <p:grpSpPr>
              <a:xfrm>
                <a:off x="2430376" y="8360116"/>
                <a:ext cx="440400" cy="681855"/>
                <a:chOff x="2806437" y="3436667"/>
                <a:chExt cx="440400" cy="909746"/>
              </a:xfrm>
            </p:grpSpPr>
            <p:sp>
              <p:nvSpPr>
                <p:cNvPr id="1007" name="Google Shape;1007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8" name="Google Shape;1008;p18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9" name="Google Shape;1009;p18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5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0" name="Google Shape;1010;p18"/>
              <p:cNvGrpSpPr/>
              <p:nvPr/>
            </p:nvGrpSpPr>
            <p:grpSpPr>
              <a:xfrm>
                <a:off x="1729654" y="8360116"/>
                <a:ext cx="440400" cy="681855"/>
                <a:chOff x="2806437" y="3436667"/>
                <a:chExt cx="440400" cy="909746"/>
              </a:xfrm>
            </p:grpSpPr>
            <p:sp>
              <p:nvSpPr>
                <p:cNvPr id="1011" name="Google Shape;1011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2" name="Google Shape;1012;p18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3" name="Google Shape;1013;p18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4" name="Google Shape;1014;p18"/>
              <p:cNvGrpSpPr/>
              <p:nvPr/>
            </p:nvGrpSpPr>
            <p:grpSpPr>
              <a:xfrm>
                <a:off x="3481457" y="8360116"/>
                <a:ext cx="440400" cy="681875"/>
                <a:chOff x="2806437" y="3436667"/>
                <a:chExt cx="440400" cy="909773"/>
              </a:xfrm>
            </p:grpSpPr>
            <p:sp>
              <p:nvSpPr>
                <p:cNvPr id="1015" name="Google Shape;1015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6" name="Google Shape;1016;p18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7" name="Google Shape;1017;p18"/>
                <p:cNvSpPr txBox="1"/>
                <p:nvPr/>
              </p:nvSpPr>
              <p:spPr>
                <a:xfrm>
                  <a:off x="2806437" y="4059040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8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8" name="Google Shape;1018;p18"/>
              <p:cNvGrpSpPr/>
              <p:nvPr/>
            </p:nvGrpSpPr>
            <p:grpSpPr>
              <a:xfrm>
                <a:off x="3131098" y="8360116"/>
                <a:ext cx="440400" cy="681855"/>
                <a:chOff x="2806437" y="3436667"/>
                <a:chExt cx="440400" cy="909746"/>
              </a:xfrm>
            </p:grpSpPr>
            <p:sp>
              <p:nvSpPr>
                <p:cNvPr id="1019" name="Google Shape;1019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0" name="Google Shape;1020;p18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1" name="Google Shape;1021;p18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7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022" name="Google Shape;1022;p18"/>
            <p:cNvGrpSpPr/>
            <p:nvPr/>
          </p:nvGrpSpPr>
          <p:grpSpPr>
            <a:xfrm>
              <a:off x="427732" y="5420487"/>
              <a:ext cx="5233437" cy="882000"/>
              <a:chOff x="-1233029" y="8202453"/>
              <a:chExt cx="5233437" cy="882000"/>
            </a:xfrm>
          </p:grpSpPr>
          <p:sp>
            <p:nvSpPr>
              <p:cNvPr id="1023" name="Google Shape;1023;p18"/>
              <p:cNvSpPr txBox="1"/>
              <p:nvPr/>
            </p:nvSpPr>
            <p:spPr>
              <a:xfrm>
                <a:off x="-1233029" y="8543702"/>
                <a:ext cx="13188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EM1200 </a:t>
                </a:r>
                <a:endParaRPr/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(Pre June 2022)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18"/>
              <p:cNvSpPr/>
              <p:nvPr/>
            </p:nvSpPr>
            <p:spPr>
              <a:xfrm>
                <a:off x="353908" y="8202453"/>
                <a:ext cx="36465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5" name="Google Shape;1025;p18"/>
              <p:cNvSpPr txBox="1"/>
              <p:nvPr/>
            </p:nvSpPr>
            <p:spPr>
              <a:xfrm>
                <a:off x="464735" y="835053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18"/>
              <p:cNvSpPr txBox="1"/>
              <p:nvPr/>
            </p:nvSpPr>
            <p:spPr>
              <a:xfrm>
                <a:off x="464735" y="864257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27" name="Google Shape;1027;p18"/>
              <p:cNvGrpSpPr/>
              <p:nvPr/>
            </p:nvGrpSpPr>
            <p:grpSpPr>
              <a:xfrm>
                <a:off x="1028932" y="8360116"/>
                <a:ext cx="440400" cy="681874"/>
                <a:chOff x="2806437" y="3436667"/>
                <a:chExt cx="440400" cy="909772"/>
              </a:xfrm>
            </p:grpSpPr>
            <p:sp>
              <p:nvSpPr>
                <p:cNvPr id="1028" name="Google Shape;1028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9" name="Google Shape;1029;p18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0" name="Google Shape;1030;p18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31" name="Google Shape;1031;p18"/>
              <p:cNvGrpSpPr/>
              <p:nvPr/>
            </p:nvGrpSpPr>
            <p:grpSpPr>
              <a:xfrm>
                <a:off x="1379293" y="8360116"/>
                <a:ext cx="440400" cy="681874"/>
                <a:chOff x="2806437" y="3436667"/>
                <a:chExt cx="440400" cy="909772"/>
              </a:xfrm>
            </p:grpSpPr>
            <p:sp>
              <p:nvSpPr>
                <p:cNvPr id="1032" name="Google Shape;1032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3" name="Google Shape;1033;p18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4" name="Google Shape;1034;p18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35" name="Google Shape;1035;p18"/>
              <p:cNvGrpSpPr/>
              <p:nvPr/>
            </p:nvGrpSpPr>
            <p:grpSpPr>
              <a:xfrm>
                <a:off x="2080015" y="8360116"/>
                <a:ext cx="440400" cy="681855"/>
                <a:chOff x="2806437" y="3436667"/>
                <a:chExt cx="440400" cy="909747"/>
              </a:xfrm>
            </p:grpSpPr>
            <p:sp>
              <p:nvSpPr>
                <p:cNvPr id="1036" name="Google Shape;1036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7" name="Google Shape;1037;p18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8" name="Google Shape;1038;p18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39" name="Google Shape;1039;p18"/>
              <p:cNvGrpSpPr/>
              <p:nvPr/>
            </p:nvGrpSpPr>
            <p:grpSpPr>
              <a:xfrm>
                <a:off x="2780737" y="8360116"/>
                <a:ext cx="440400" cy="681855"/>
                <a:chOff x="2806437" y="3436667"/>
                <a:chExt cx="440400" cy="909746"/>
              </a:xfrm>
            </p:grpSpPr>
            <p:sp>
              <p:nvSpPr>
                <p:cNvPr id="1040" name="Google Shape;1040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1" name="Google Shape;1041;p18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2" name="Google Shape;1042;p18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6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043" name="Google Shape;1043;p18"/>
              <p:cNvCxnSpPr/>
              <p:nvPr/>
            </p:nvCxnSpPr>
            <p:spPr>
              <a:xfrm>
                <a:off x="554624" y="860844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1044" name="Google Shape;1044;p18"/>
              <p:cNvGrpSpPr/>
              <p:nvPr/>
            </p:nvGrpSpPr>
            <p:grpSpPr>
              <a:xfrm>
                <a:off x="2430376" y="8360116"/>
                <a:ext cx="440400" cy="681855"/>
                <a:chOff x="2806437" y="3436667"/>
                <a:chExt cx="440400" cy="909746"/>
              </a:xfrm>
            </p:grpSpPr>
            <p:sp>
              <p:nvSpPr>
                <p:cNvPr id="1045" name="Google Shape;1045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6" name="Google Shape;1046;p18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7" name="Google Shape;1047;p18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5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48" name="Google Shape;1048;p18"/>
              <p:cNvGrpSpPr/>
              <p:nvPr/>
            </p:nvGrpSpPr>
            <p:grpSpPr>
              <a:xfrm>
                <a:off x="1729654" y="8360116"/>
                <a:ext cx="440400" cy="681855"/>
                <a:chOff x="2806437" y="3436667"/>
                <a:chExt cx="440400" cy="909746"/>
              </a:xfrm>
            </p:grpSpPr>
            <p:sp>
              <p:nvSpPr>
                <p:cNvPr id="1049" name="Google Shape;1049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0" name="Google Shape;1050;p18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1" name="Google Shape;1051;p18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52" name="Google Shape;1052;p18"/>
              <p:cNvGrpSpPr/>
              <p:nvPr/>
            </p:nvGrpSpPr>
            <p:grpSpPr>
              <a:xfrm>
                <a:off x="3481457" y="8360116"/>
                <a:ext cx="440400" cy="681875"/>
                <a:chOff x="2806437" y="3436667"/>
                <a:chExt cx="440400" cy="909773"/>
              </a:xfrm>
            </p:grpSpPr>
            <p:sp>
              <p:nvSpPr>
                <p:cNvPr id="1053" name="Google Shape;1053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4" name="Google Shape;1054;p18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5" name="Google Shape;1055;p18"/>
                <p:cNvSpPr txBox="1"/>
                <p:nvPr/>
              </p:nvSpPr>
              <p:spPr>
                <a:xfrm>
                  <a:off x="2806437" y="4059040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8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56" name="Google Shape;1056;p18"/>
              <p:cNvGrpSpPr/>
              <p:nvPr/>
            </p:nvGrpSpPr>
            <p:grpSpPr>
              <a:xfrm>
                <a:off x="3131098" y="8360116"/>
                <a:ext cx="440400" cy="681855"/>
                <a:chOff x="2806437" y="3436667"/>
                <a:chExt cx="440400" cy="909746"/>
              </a:xfrm>
            </p:grpSpPr>
            <p:sp>
              <p:nvSpPr>
                <p:cNvPr id="1057" name="Google Shape;1057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8" name="Google Shape;1058;p18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9" name="Google Shape;1059;p18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7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060" name="Google Shape;1060;p18"/>
            <p:cNvGrpSpPr/>
            <p:nvPr/>
          </p:nvGrpSpPr>
          <p:grpSpPr>
            <a:xfrm>
              <a:off x="427732" y="4170744"/>
              <a:ext cx="5233437" cy="882000"/>
              <a:chOff x="-1233029" y="8202453"/>
              <a:chExt cx="5233437" cy="882000"/>
            </a:xfrm>
          </p:grpSpPr>
          <p:sp>
            <p:nvSpPr>
              <p:cNvPr id="1061" name="Google Shape;1061;p18"/>
              <p:cNvSpPr txBox="1"/>
              <p:nvPr/>
            </p:nvSpPr>
            <p:spPr>
              <a:xfrm>
                <a:off x="-1233029" y="8543702"/>
                <a:ext cx="14226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EM600 </a:t>
                </a:r>
                <a:endParaRPr/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(After June 2022)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18"/>
              <p:cNvSpPr/>
              <p:nvPr/>
            </p:nvSpPr>
            <p:spPr>
              <a:xfrm>
                <a:off x="353908" y="8202453"/>
                <a:ext cx="36465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3" name="Google Shape;1063;p18"/>
              <p:cNvSpPr txBox="1"/>
              <p:nvPr/>
            </p:nvSpPr>
            <p:spPr>
              <a:xfrm>
                <a:off x="464735" y="835053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18"/>
              <p:cNvSpPr txBox="1"/>
              <p:nvPr/>
            </p:nvSpPr>
            <p:spPr>
              <a:xfrm>
                <a:off x="464735" y="864257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65" name="Google Shape;1065;p18"/>
              <p:cNvGrpSpPr/>
              <p:nvPr/>
            </p:nvGrpSpPr>
            <p:grpSpPr>
              <a:xfrm>
                <a:off x="1028932" y="8360116"/>
                <a:ext cx="440400" cy="681874"/>
                <a:chOff x="2806437" y="3436667"/>
                <a:chExt cx="440400" cy="909772"/>
              </a:xfrm>
            </p:grpSpPr>
            <p:sp>
              <p:nvSpPr>
                <p:cNvPr id="1066" name="Google Shape;1066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7" name="Google Shape;1067;p18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8" name="Google Shape;1068;p18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69" name="Google Shape;1069;p18"/>
              <p:cNvGrpSpPr/>
              <p:nvPr/>
            </p:nvGrpSpPr>
            <p:grpSpPr>
              <a:xfrm>
                <a:off x="1379293" y="8360116"/>
                <a:ext cx="440400" cy="681874"/>
                <a:chOff x="2806437" y="3436667"/>
                <a:chExt cx="440400" cy="909772"/>
              </a:xfrm>
            </p:grpSpPr>
            <p:sp>
              <p:nvSpPr>
                <p:cNvPr id="1070" name="Google Shape;1070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1" name="Google Shape;1071;p18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2" name="Google Shape;1072;p18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73" name="Google Shape;1073;p18"/>
              <p:cNvGrpSpPr/>
              <p:nvPr/>
            </p:nvGrpSpPr>
            <p:grpSpPr>
              <a:xfrm>
                <a:off x="2080015" y="8360116"/>
                <a:ext cx="440400" cy="681855"/>
                <a:chOff x="2806437" y="3436667"/>
                <a:chExt cx="440400" cy="909747"/>
              </a:xfrm>
            </p:grpSpPr>
            <p:sp>
              <p:nvSpPr>
                <p:cNvPr id="1074" name="Google Shape;1074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5" name="Google Shape;1075;p18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6" name="Google Shape;1076;p18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77" name="Google Shape;1077;p18"/>
              <p:cNvGrpSpPr/>
              <p:nvPr/>
            </p:nvGrpSpPr>
            <p:grpSpPr>
              <a:xfrm>
                <a:off x="2780737" y="8360116"/>
                <a:ext cx="440400" cy="681855"/>
                <a:chOff x="2806437" y="3436667"/>
                <a:chExt cx="440400" cy="909746"/>
              </a:xfrm>
            </p:grpSpPr>
            <p:sp>
              <p:nvSpPr>
                <p:cNvPr id="1078" name="Google Shape;1078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9" name="Google Shape;1079;p18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0" name="Google Shape;1080;p18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6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081" name="Google Shape;1081;p18"/>
              <p:cNvCxnSpPr/>
              <p:nvPr/>
            </p:nvCxnSpPr>
            <p:spPr>
              <a:xfrm>
                <a:off x="554624" y="860844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1082" name="Google Shape;1082;p18"/>
              <p:cNvGrpSpPr/>
              <p:nvPr/>
            </p:nvGrpSpPr>
            <p:grpSpPr>
              <a:xfrm>
                <a:off x="2430376" y="8360116"/>
                <a:ext cx="440400" cy="681855"/>
                <a:chOff x="2806437" y="3436667"/>
                <a:chExt cx="440400" cy="909746"/>
              </a:xfrm>
            </p:grpSpPr>
            <p:sp>
              <p:nvSpPr>
                <p:cNvPr id="1083" name="Google Shape;1083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4" name="Google Shape;1084;p18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5" name="Google Shape;1085;p18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5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86" name="Google Shape;1086;p18"/>
              <p:cNvGrpSpPr/>
              <p:nvPr/>
            </p:nvGrpSpPr>
            <p:grpSpPr>
              <a:xfrm>
                <a:off x="1729654" y="8360116"/>
                <a:ext cx="440400" cy="681855"/>
                <a:chOff x="2806437" y="3436667"/>
                <a:chExt cx="440400" cy="909746"/>
              </a:xfrm>
            </p:grpSpPr>
            <p:sp>
              <p:nvSpPr>
                <p:cNvPr id="1087" name="Google Shape;1087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8" name="Google Shape;1088;p18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9" name="Google Shape;1089;p18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90" name="Google Shape;1090;p18"/>
              <p:cNvGrpSpPr/>
              <p:nvPr/>
            </p:nvGrpSpPr>
            <p:grpSpPr>
              <a:xfrm>
                <a:off x="3481457" y="8360116"/>
                <a:ext cx="440400" cy="681875"/>
                <a:chOff x="2806437" y="3436667"/>
                <a:chExt cx="440400" cy="909773"/>
              </a:xfrm>
            </p:grpSpPr>
            <p:sp>
              <p:nvSpPr>
                <p:cNvPr id="1091" name="Google Shape;1091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2" name="Google Shape;1092;p18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3" name="Google Shape;1093;p18"/>
                <p:cNvSpPr txBox="1"/>
                <p:nvPr/>
              </p:nvSpPr>
              <p:spPr>
                <a:xfrm>
                  <a:off x="2806437" y="4059040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8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94" name="Google Shape;1094;p18"/>
              <p:cNvGrpSpPr/>
              <p:nvPr/>
            </p:nvGrpSpPr>
            <p:grpSpPr>
              <a:xfrm>
                <a:off x="3131098" y="8360116"/>
                <a:ext cx="440400" cy="681855"/>
                <a:chOff x="2806437" y="3436667"/>
                <a:chExt cx="440400" cy="909746"/>
              </a:xfrm>
            </p:grpSpPr>
            <p:sp>
              <p:nvSpPr>
                <p:cNvPr id="1095" name="Google Shape;1095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6" name="Google Shape;1096;p18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7" name="Google Shape;1097;p18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7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098" name="Google Shape;1098;p18"/>
            <p:cNvGrpSpPr/>
            <p:nvPr/>
          </p:nvGrpSpPr>
          <p:grpSpPr>
            <a:xfrm>
              <a:off x="427733" y="2921001"/>
              <a:ext cx="5233436" cy="882000"/>
              <a:chOff x="-1233028" y="8202453"/>
              <a:chExt cx="5233436" cy="882000"/>
            </a:xfrm>
          </p:grpSpPr>
          <p:sp>
            <p:nvSpPr>
              <p:cNvPr id="1099" name="Google Shape;1099;p18"/>
              <p:cNvSpPr txBox="1"/>
              <p:nvPr/>
            </p:nvSpPr>
            <p:spPr>
              <a:xfrm>
                <a:off x="-1233028" y="8543702"/>
                <a:ext cx="13179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EM600 </a:t>
                </a:r>
                <a:endParaRPr/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(Pre June 2022)</a:t>
                </a:r>
                <a:endParaRPr b="0" i="0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18"/>
              <p:cNvSpPr/>
              <p:nvPr/>
            </p:nvSpPr>
            <p:spPr>
              <a:xfrm>
                <a:off x="353908" y="8202453"/>
                <a:ext cx="3646500" cy="882000"/>
              </a:xfrm>
              <a:prstGeom prst="roundRect">
                <a:avLst>
                  <a:gd fmla="val 7763" name="adj"/>
                </a:avLst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1" name="Google Shape;1101;p18"/>
              <p:cNvSpPr txBox="1"/>
              <p:nvPr/>
            </p:nvSpPr>
            <p:spPr>
              <a:xfrm>
                <a:off x="464735" y="8350533"/>
                <a:ext cx="4404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1-ON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18"/>
              <p:cNvSpPr txBox="1"/>
              <p:nvPr/>
            </p:nvSpPr>
            <p:spPr>
              <a:xfrm>
                <a:off x="464735" y="8642576"/>
                <a:ext cx="514200" cy="21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b="0" i="0" lang="en-US" sz="800" u="none" cap="none" strike="noStrike">
                    <a:solidFill>
                      <a:schemeClr val="lt1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0-OFF</a:t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03" name="Google Shape;1103;p18"/>
              <p:cNvGrpSpPr/>
              <p:nvPr/>
            </p:nvGrpSpPr>
            <p:grpSpPr>
              <a:xfrm>
                <a:off x="1028932" y="8360116"/>
                <a:ext cx="440400" cy="681874"/>
                <a:chOff x="2806437" y="3436667"/>
                <a:chExt cx="440400" cy="909772"/>
              </a:xfrm>
            </p:grpSpPr>
            <p:sp>
              <p:nvSpPr>
                <p:cNvPr id="1104" name="Google Shape;1104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5" name="Google Shape;1105;p18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6" name="Google Shape;1106;p18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1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07" name="Google Shape;1107;p18"/>
              <p:cNvGrpSpPr/>
              <p:nvPr/>
            </p:nvGrpSpPr>
            <p:grpSpPr>
              <a:xfrm>
                <a:off x="1379293" y="8360116"/>
                <a:ext cx="440400" cy="681874"/>
                <a:chOff x="2806437" y="3436667"/>
                <a:chExt cx="440400" cy="909772"/>
              </a:xfrm>
            </p:grpSpPr>
            <p:sp>
              <p:nvSpPr>
                <p:cNvPr id="1108" name="Google Shape;1108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9" name="Google Shape;1109;p18"/>
                <p:cNvSpPr/>
                <p:nvPr/>
              </p:nvSpPr>
              <p:spPr>
                <a:xfrm>
                  <a:off x="2914650" y="3769396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0" name="Google Shape;1110;p18"/>
                <p:cNvSpPr txBox="1"/>
                <p:nvPr/>
              </p:nvSpPr>
              <p:spPr>
                <a:xfrm>
                  <a:off x="2806437" y="4059039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2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11" name="Google Shape;1111;p18"/>
              <p:cNvGrpSpPr/>
              <p:nvPr/>
            </p:nvGrpSpPr>
            <p:grpSpPr>
              <a:xfrm>
                <a:off x="2080015" y="8360116"/>
                <a:ext cx="440400" cy="681855"/>
                <a:chOff x="2806437" y="3436667"/>
                <a:chExt cx="440400" cy="909747"/>
              </a:xfrm>
            </p:grpSpPr>
            <p:sp>
              <p:nvSpPr>
                <p:cNvPr id="1112" name="Google Shape;1112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3" name="Google Shape;1113;p18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4" name="Google Shape;1114;p18"/>
                <p:cNvSpPr txBox="1"/>
                <p:nvPr/>
              </p:nvSpPr>
              <p:spPr>
                <a:xfrm>
                  <a:off x="2806437" y="4059014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4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15" name="Google Shape;1115;p18"/>
              <p:cNvGrpSpPr/>
              <p:nvPr/>
            </p:nvGrpSpPr>
            <p:grpSpPr>
              <a:xfrm>
                <a:off x="2780737" y="8360116"/>
                <a:ext cx="440400" cy="681855"/>
                <a:chOff x="2806437" y="3436667"/>
                <a:chExt cx="440400" cy="909746"/>
              </a:xfrm>
            </p:grpSpPr>
            <p:sp>
              <p:nvSpPr>
                <p:cNvPr id="1116" name="Google Shape;1116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7" name="Google Shape;1117;p18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8" name="Google Shape;1118;p18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6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1119" name="Google Shape;1119;p18"/>
              <p:cNvCxnSpPr/>
              <p:nvPr/>
            </p:nvCxnSpPr>
            <p:spPr>
              <a:xfrm>
                <a:off x="554624" y="8608441"/>
                <a:ext cx="3084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  <p:grpSp>
            <p:nvGrpSpPr>
              <p:cNvPr id="1120" name="Google Shape;1120;p18"/>
              <p:cNvGrpSpPr/>
              <p:nvPr/>
            </p:nvGrpSpPr>
            <p:grpSpPr>
              <a:xfrm>
                <a:off x="2430376" y="8360116"/>
                <a:ext cx="440400" cy="681855"/>
                <a:chOff x="2806437" y="3436667"/>
                <a:chExt cx="440400" cy="909746"/>
              </a:xfrm>
            </p:grpSpPr>
            <p:sp>
              <p:nvSpPr>
                <p:cNvPr id="1121" name="Google Shape;1121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2" name="Google Shape;1122;p18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3" name="Google Shape;1123;p18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5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24" name="Google Shape;1124;p18"/>
              <p:cNvGrpSpPr/>
              <p:nvPr/>
            </p:nvGrpSpPr>
            <p:grpSpPr>
              <a:xfrm>
                <a:off x="1729654" y="8360116"/>
                <a:ext cx="440400" cy="681855"/>
                <a:chOff x="2806437" y="3436667"/>
                <a:chExt cx="440400" cy="909746"/>
              </a:xfrm>
            </p:grpSpPr>
            <p:sp>
              <p:nvSpPr>
                <p:cNvPr id="1125" name="Google Shape;1125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6" name="Google Shape;1126;p18"/>
                <p:cNvSpPr/>
                <p:nvPr/>
              </p:nvSpPr>
              <p:spPr>
                <a:xfrm>
                  <a:off x="2914650" y="3769394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7" name="Google Shape;1127;p18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3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28" name="Google Shape;1128;p18"/>
              <p:cNvGrpSpPr/>
              <p:nvPr/>
            </p:nvGrpSpPr>
            <p:grpSpPr>
              <a:xfrm>
                <a:off x="3481457" y="8360116"/>
                <a:ext cx="440400" cy="681875"/>
                <a:chOff x="2806437" y="3436667"/>
                <a:chExt cx="440400" cy="909773"/>
              </a:xfrm>
            </p:grpSpPr>
            <p:sp>
              <p:nvSpPr>
                <p:cNvPr id="1129" name="Google Shape;1129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0" name="Google Shape;1130;p18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1" name="Google Shape;1131;p18"/>
                <p:cNvSpPr txBox="1"/>
                <p:nvPr/>
              </p:nvSpPr>
              <p:spPr>
                <a:xfrm>
                  <a:off x="2806437" y="4059040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8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32" name="Google Shape;1132;p18"/>
              <p:cNvGrpSpPr/>
              <p:nvPr/>
            </p:nvGrpSpPr>
            <p:grpSpPr>
              <a:xfrm>
                <a:off x="3131098" y="8360116"/>
                <a:ext cx="440400" cy="681855"/>
                <a:chOff x="2806437" y="3436667"/>
                <a:chExt cx="440400" cy="909746"/>
              </a:xfrm>
            </p:grpSpPr>
            <p:sp>
              <p:nvSpPr>
                <p:cNvPr id="1133" name="Google Shape;1133;p18"/>
                <p:cNvSpPr/>
                <p:nvPr/>
              </p:nvSpPr>
              <p:spPr>
                <a:xfrm>
                  <a:off x="2914650" y="3436667"/>
                  <a:ext cx="223800" cy="628200"/>
                </a:xfrm>
                <a:prstGeom prst="roundRect">
                  <a:avLst>
                    <a:gd fmla="val 50000" name="adj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4" name="Google Shape;1134;p18"/>
                <p:cNvSpPr/>
                <p:nvPr/>
              </p:nvSpPr>
              <p:spPr>
                <a:xfrm>
                  <a:off x="2914650" y="3436667"/>
                  <a:ext cx="223800" cy="295500"/>
                </a:xfrm>
                <a:prstGeom prst="ellipse">
                  <a:avLst/>
                </a:prstGeom>
                <a:solidFill>
                  <a:srgbClr val="00BCFF"/>
                </a:solidFill>
                <a:ln>
                  <a:noFill/>
                </a:ln>
                <a:effectLst>
                  <a:outerShdw blurRad="127000" rotWithShape="0" algn="ctr">
                    <a:srgbClr val="000000">
                      <a:alpha val="2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5" name="Google Shape;1135;p18"/>
                <p:cNvSpPr txBox="1"/>
                <p:nvPr/>
              </p:nvSpPr>
              <p:spPr>
                <a:xfrm>
                  <a:off x="2806437" y="4059013"/>
                  <a:ext cx="440400" cy="287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800"/>
                    <a:buFont typeface="Arial"/>
                    <a:buNone/>
                  </a:pPr>
                  <a:r>
                    <a:rPr b="1" i="0" lang="en-US" sz="800" u="none" cap="none" strike="noStrike">
                      <a:solidFill>
                        <a:schemeClr val="lt1"/>
                      </a:solidFill>
                      <a:latin typeface="Roboto Light"/>
                      <a:ea typeface="Roboto Light"/>
                      <a:cs typeface="Roboto Light"/>
                      <a:sym typeface="Roboto Light"/>
                    </a:rPr>
                    <a:t>7</a:t>
                  </a:r>
                  <a:endParaRPr b="0" i="0" sz="1400" u="none" cap="none" strike="noStrik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pic>
        <p:nvPicPr>
          <p:cNvPr id="1136" name="Google Shape;1136;p18" title="inverELITE Max logo.png"/>
          <p:cNvPicPr preferRelativeResize="0"/>
          <p:nvPr/>
        </p:nvPicPr>
        <p:blipFill rotWithShape="1">
          <a:blip r:embed="rId4">
            <a:alphaModFix/>
          </a:blip>
          <a:srcRect b="32338" l="0" r="0" t="38464"/>
          <a:stretch/>
        </p:blipFill>
        <p:spPr>
          <a:xfrm>
            <a:off x="3647225" y="363622"/>
            <a:ext cx="2747200" cy="80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